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8" r:id="rId3"/>
    <p:sldId id="280" r:id="rId4"/>
    <p:sldId id="260" r:id="rId5"/>
    <p:sldId id="257" r:id="rId6"/>
    <p:sldId id="262" r:id="rId7"/>
    <p:sldId id="286" r:id="rId8"/>
    <p:sldId id="287" r:id="rId9"/>
    <p:sldId id="288" r:id="rId10"/>
    <p:sldId id="289" r:id="rId11"/>
    <p:sldId id="266" r:id="rId12"/>
    <p:sldId id="292" r:id="rId13"/>
    <p:sldId id="263" r:id="rId14"/>
    <p:sldId id="272" r:id="rId15"/>
  </p:sldIdLst>
  <p:sldSz cx="12192000" cy="6858000"/>
  <p:notesSz cx="6858000" cy="9144000"/>
  <p:embeddedFontLst>
    <p:embeddedFont>
      <p:font typeface="Archivo Black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Fira Sans Medium" panose="020B0603050000020004" pitchFamily="34" charset="0"/>
      <p:regular r:id="rId26"/>
      <p:italic r:id="rId27"/>
    </p:embeddedFont>
    <p:embeddedFont>
      <p:font typeface="Nunito Sans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F8F8F8"/>
    <a:srgbClr val="FDC100"/>
    <a:srgbClr val="FFC377"/>
    <a:srgbClr val="D5B2FD"/>
    <a:srgbClr val="FD7835"/>
    <a:srgbClr val="C4C4C4"/>
    <a:srgbClr val="F17233"/>
    <a:srgbClr val="F2A365"/>
    <a:srgbClr val="F3B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>
      <p:cViewPr>
        <p:scale>
          <a:sx n="400" d="100"/>
          <a:sy n="400" d="100"/>
        </p:scale>
        <p:origin x="288" y="-1274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67A43242-BEB8-64CF-DF58-D8B9C0C37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b2014fdb4_1_23:notes">
            <a:extLst>
              <a:ext uri="{FF2B5EF4-FFF2-40B4-BE49-F238E27FC236}">
                <a16:creationId xmlns:a16="http://schemas.microsoft.com/office/drawing/2014/main" id="{45B5A120-0217-B104-E552-D991E7789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b2014fdb4_1_23:notes">
            <a:extLst>
              <a:ext uri="{FF2B5EF4-FFF2-40B4-BE49-F238E27FC236}">
                <a16:creationId xmlns:a16="http://schemas.microsoft.com/office/drawing/2014/main" id="{527BFE8D-3927-22CD-65B3-4FD9A9273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7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b205fd2b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b205fd2b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eb205fd2b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eb205fd2b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eb205fd2b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eb205fd2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eb205fd2b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eb205fd2b6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2821048" y="-17927"/>
            <a:ext cx="6549903" cy="6893857"/>
            <a:chOff x="3480149" y="-3664471"/>
            <a:chExt cx="5234479" cy="10558825"/>
          </a:xfrm>
        </p:grpSpPr>
        <p:sp>
          <p:nvSpPr>
            <p:cNvPr id="12" name="Google Shape;12;p2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1344168" y="740664"/>
            <a:ext cx="9619464" cy="4709220"/>
            <a:chOff x="1344168" y="740664"/>
            <a:chExt cx="9619464" cy="4709220"/>
          </a:xfrm>
        </p:grpSpPr>
        <p:sp>
          <p:nvSpPr>
            <p:cNvPr id="26" name="Google Shape;26;p2"/>
            <p:cNvSpPr/>
            <p:nvPr/>
          </p:nvSpPr>
          <p:spPr>
            <a:xfrm>
              <a:off x="1399032" y="78638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44168" y="74066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89687" y="80137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2054583" y="1467925"/>
            <a:ext cx="8097000" cy="251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2049863" y="4032289"/>
            <a:ext cx="8097000" cy="72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4388" y="5588000"/>
            <a:ext cx="12183237" cy="836007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3478761" y="-8"/>
            <a:ext cx="5234479" cy="6893857"/>
            <a:chOff x="3480149" y="-3664471"/>
            <a:chExt cx="5234479" cy="10558825"/>
          </a:xfrm>
        </p:grpSpPr>
        <p:sp>
          <p:nvSpPr>
            <p:cNvPr id="34" name="Google Shape;34;p3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1399032" y="786384"/>
            <a:ext cx="9564600" cy="4663500"/>
          </a:xfrm>
          <a:prstGeom prst="roundRect">
            <a:avLst>
              <a:gd name="adj" fmla="val 267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344168" y="740664"/>
            <a:ext cx="9564600" cy="4663500"/>
          </a:xfrm>
          <a:prstGeom prst="roundRect">
            <a:avLst>
              <a:gd name="adj" fmla="val 267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1389687" y="801375"/>
            <a:ext cx="9518700" cy="4605000"/>
          </a:xfrm>
          <a:prstGeom prst="roundRect">
            <a:avLst>
              <a:gd name="adj" fmla="val 267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4388" y="5571600"/>
            <a:ext cx="12183237" cy="836007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1706600" y="2867800"/>
            <a:ext cx="8806200" cy="717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1"/>
          </p:nvPr>
        </p:nvSpPr>
        <p:spPr>
          <a:xfrm>
            <a:off x="1706600" y="3585221"/>
            <a:ext cx="8806200" cy="134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5"/>
          <p:cNvGrpSpPr/>
          <p:nvPr/>
        </p:nvGrpSpPr>
        <p:grpSpPr>
          <a:xfrm>
            <a:off x="1116511" y="-2"/>
            <a:ext cx="5234479" cy="6894222"/>
            <a:chOff x="3480149" y="-5844416"/>
            <a:chExt cx="5234479" cy="12738770"/>
          </a:xfrm>
        </p:grpSpPr>
        <p:sp>
          <p:nvSpPr>
            <p:cNvPr id="77" name="Google Shape;77;p5"/>
            <p:cNvSpPr/>
            <p:nvPr/>
          </p:nvSpPr>
          <p:spPr>
            <a:xfrm>
              <a:off x="4389413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940287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242857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6096298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56880" y="640199"/>
            <a:ext cx="11077775" cy="5197095"/>
            <a:chOff x="1344168" y="740664"/>
            <a:chExt cx="9619464" cy="4709220"/>
          </a:xfrm>
        </p:grpSpPr>
        <p:sp>
          <p:nvSpPr>
            <p:cNvPr id="90" name="Google Shape;90;p5"/>
            <p:cNvSpPr/>
            <p:nvPr/>
          </p:nvSpPr>
          <p:spPr>
            <a:xfrm>
              <a:off x="1399032" y="78638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44168" y="74066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89687" y="80137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93" name="Google Shape;93;p5"/>
          <p:cNvSpPr/>
          <p:nvPr/>
        </p:nvSpPr>
        <p:spPr>
          <a:xfrm>
            <a:off x="-1162" y="5853100"/>
            <a:ext cx="12183237" cy="685850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 txBox="1">
            <a:spLocks noGrp="1"/>
          </p:cNvSpPr>
          <p:nvPr>
            <p:ph type="title"/>
          </p:nvPr>
        </p:nvSpPr>
        <p:spPr>
          <a:xfrm>
            <a:off x="983325" y="1061575"/>
            <a:ext cx="10269000" cy="8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1"/>
          </p:nvPr>
        </p:nvSpPr>
        <p:spPr>
          <a:xfrm>
            <a:off x="1758077" y="2431375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2"/>
          </p:nvPr>
        </p:nvSpPr>
        <p:spPr>
          <a:xfrm>
            <a:off x="5166502" y="2431375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3"/>
          </p:nvPr>
        </p:nvSpPr>
        <p:spPr>
          <a:xfrm>
            <a:off x="8574953" y="2431375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body" idx="4"/>
          </p:nvPr>
        </p:nvSpPr>
        <p:spPr>
          <a:xfrm>
            <a:off x="1758062" y="4088871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5"/>
          </p:nvPr>
        </p:nvSpPr>
        <p:spPr>
          <a:xfrm>
            <a:off x="5166487" y="4088871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6"/>
          </p:nvPr>
        </p:nvSpPr>
        <p:spPr>
          <a:xfrm>
            <a:off x="8574937" y="4088871"/>
            <a:ext cx="2633700" cy="112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2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7"/>
          <p:cNvGrpSpPr/>
          <p:nvPr/>
        </p:nvGrpSpPr>
        <p:grpSpPr>
          <a:xfrm>
            <a:off x="1116511" y="-2"/>
            <a:ext cx="5234479" cy="6894222"/>
            <a:chOff x="3480149" y="-5844416"/>
            <a:chExt cx="5234479" cy="12738770"/>
          </a:xfrm>
        </p:grpSpPr>
        <p:sp>
          <p:nvSpPr>
            <p:cNvPr id="124" name="Google Shape;124;p7"/>
            <p:cNvSpPr/>
            <p:nvPr/>
          </p:nvSpPr>
          <p:spPr>
            <a:xfrm>
              <a:off x="4389413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6940287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5242857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096298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7"/>
          <p:cNvGrpSpPr/>
          <p:nvPr/>
        </p:nvGrpSpPr>
        <p:grpSpPr>
          <a:xfrm>
            <a:off x="588387" y="826166"/>
            <a:ext cx="11015248" cy="4709220"/>
            <a:chOff x="1344168" y="740664"/>
            <a:chExt cx="9619464" cy="4709220"/>
          </a:xfrm>
        </p:grpSpPr>
        <p:sp>
          <p:nvSpPr>
            <p:cNvPr id="137" name="Google Shape;137;p7"/>
            <p:cNvSpPr/>
            <p:nvPr/>
          </p:nvSpPr>
          <p:spPr>
            <a:xfrm>
              <a:off x="1399032" y="78638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344168" y="74066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389687" y="80137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40" name="Google Shape;140;p7"/>
          <p:cNvSpPr/>
          <p:nvPr/>
        </p:nvSpPr>
        <p:spPr>
          <a:xfrm>
            <a:off x="4400" y="5850201"/>
            <a:ext cx="12183237" cy="639180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1009175" y="1053325"/>
            <a:ext cx="2236500" cy="425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ubTitle" idx="1"/>
          </p:nvPr>
        </p:nvSpPr>
        <p:spPr>
          <a:xfrm>
            <a:off x="3625325" y="1444488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2"/>
          </p:nvPr>
        </p:nvSpPr>
        <p:spPr>
          <a:xfrm>
            <a:off x="3625358" y="2061380"/>
            <a:ext cx="3608400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subTitle" idx="3"/>
          </p:nvPr>
        </p:nvSpPr>
        <p:spPr>
          <a:xfrm>
            <a:off x="7501534" y="1444488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body" idx="4"/>
          </p:nvPr>
        </p:nvSpPr>
        <p:spPr>
          <a:xfrm>
            <a:off x="7501572" y="2061380"/>
            <a:ext cx="3608400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subTitle" idx="5"/>
          </p:nvPr>
        </p:nvSpPr>
        <p:spPr>
          <a:xfrm>
            <a:off x="3625250" y="3565875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6"/>
          </p:nvPr>
        </p:nvSpPr>
        <p:spPr>
          <a:xfrm>
            <a:off x="3625295" y="4182766"/>
            <a:ext cx="3608400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7"/>
          </p:nvPr>
        </p:nvSpPr>
        <p:spPr>
          <a:xfrm>
            <a:off x="7501510" y="4182766"/>
            <a:ext cx="3608400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ubTitle" idx="8"/>
          </p:nvPr>
        </p:nvSpPr>
        <p:spPr>
          <a:xfrm>
            <a:off x="7501472" y="3565875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9"/>
          <p:cNvGrpSpPr/>
          <p:nvPr/>
        </p:nvGrpSpPr>
        <p:grpSpPr>
          <a:xfrm>
            <a:off x="1116511" y="-2"/>
            <a:ext cx="5234479" cy="6894222"/>
            <a:chOff x="3480149" y="-5844416"/>
            <a:chExt cx="5234479" cy="12738770"/>
          </a:xfrm>
        </p:grpSpPr>
        <p:sp>
          <p:nvSpPr>
            <p:cNvPr id="175" name="Google Shape;175;p9"/>
            <p:cNvSpPr/>
            <p:nvPr/>
          </p:nvSpPr>
          <p:spPr>
            <a:xfrm>
              <a:off x="4389413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6940287" y="-5844416"/>
              <a:ext cx="852827" cy="10771923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5242857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096298" y="-5844416"/>
              <a:ext cx="852825" cy="10771923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556880" y="640199"/>
            <a:ext cx="11077775" cy="5197095"/>
            <a:chOff x="1344168" y="740664"/>
            <a:chExt cx="9619464" cy="4709220"/>
          </a:xfrm>
        </p:grpSpPr>
        <p:sp>
          <p:nvSpPr>
            <p:cNvPr id="188" name="Google Shape;188;p9"/>
            <p:cNvSpPr/>
            <p:nvPr/>
          </p:nvSpPr>
          <p:spPr>
            <a:xfrm>
              <a:off x="1399032" y="78638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344168" y="74066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389687" y="80137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91" name="Google Shape;191;p9"/>
          <p:cNvSpPr/>
          <p:nvPr/>
        </p:nvSpPr>
        <p:spPr>
          <a:xfrm>
            <a:off x="-1162" y="5853100"/>
            <a:ext cx="12183237" cy="685850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 txBox="1">
            <a:spLocks noGrp="1"/>
          </p:cNvSpPr>
          <p:nvPr>
            <p:ph type="title"/>
          </p:nvPr>
        </p:nvSpPr>
        <p:spPr>
          <a:xfrm>
            <a:off x="924900" y="862075"/>
            <a:ext cx="10342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body" idx="1"/>
          </p:nvPr>
        </p:nvSpPr>
        <p:spPr>
          <a:xfrm>
            <a:off x="934500" y="3731222"/>
            <a:ext cx="3147300" cy="168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8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subTitle" idx="2"/>
          </p:nvPr>
        </p:nvSpPr>
        <p:spPr>
          <a:xfrm>
            <a:off x="934500" y="2874799"/>
            <a:ext cx="31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3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9"/>
          <p:cNvSpPr txBox="1">
            <a:spLocks noGrp="1"/>
          </p:cNvSpPr>
          <p:nvPr>
            <p:ph type="body" idx="3"/>
          </p:nvPr>
        </p:nvSpPr>
        <p:spPr>
          <a:xfrm>
            <a:off x="4522350" y="3731231"/>
            <a:ext cx="3147300" cy="168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8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subTitle" idx="4"/>
          </p:nvPr>
        </p:nvSpPr>
        <p:spPr>
          <a:xfrm>
            <a:off x="4522350" y="2874805"/>
            <a:ext cx="31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3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8" name="Google Shape;198;p9"/>
          <p:cNvSpPr txBox="1">
            <a:spLocks noGrp="1"/>
          </p:cNvSpPr>
          <p:nvPr>
            <p:ph type="body" idx="5"/>
          </p:nvPr>
        </p:nvSpPr>
        <p:spPr>
          <a:xfrm>
            <a:off x="8110200" y="3731222"/>
            <a:ext cx="3147300" cy="168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8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9" name="Google Shape;199;p9"/>
          <p:cNvSpPr txBox="1">
            <a:spLocks noGrp="1"/>
          </p:cNvSpPr>
          <p:nvPr>
            <p:ph type="subTitle" idx="6"/>
          </p:nvPr>
        </p:nvSpPr>
        <p:spPr>
          <a:xfrm>
            <a:off x="8110200" y="2874799"/>
            <a:ext cx="31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3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>
            <a:spLocks noGrp="1"/>
          </p:cNvSpPr>
          <p:nvPr>
            <p:ph type="title"/>
          </p:nvPr>
        </p:nvSpPr>
        <p:spPr>
          <a:xfrm>
            <a:off x="1185913" y="18340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59" name="Google Shape;259;p12"/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60" name="Google Shape;26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261" name="Google Shape;261;p12"/>
          <p:cNvGrpSpPr/>
          <p:nvPr/>
        </p:nvGrpSpPr>
        <p:grpSpPr>
          <a:xfrm>
            <a:off x="7373814" y="-17927"/>
            <a:ext cx="3997571" cy="6893857"/>
            <a:chOff x="3480149" y="-3664471"/>
            <a:chExt cx="5234479" cy="10558825"/>
          </a:xfrm>
        </p:grpSpPr>
        <p:sp>
          <p:nvSpPr>
            <p:cNvPr id="262" name="Google Shape;262;p12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12"/>
          <p:cNvSpPr/>
          <p:nvPr/>
        </p:nvSpPr>
        <p:spPr>
          <a:xfrm>
            <a:off x="4363" y="5570075"/>
            <a:ext cx="12183237" cy="819774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>
            <a:spLocks noGrp="1"/>
          </p:cNvSpPr>
          <p:nvPr>
            <p:ph type="pic" idx="2"/>
          </p:nvPr>
        </p:nvSpPr>
        <p:spPr>
          <a:xfrm>
            <a:off x="7557388" y="1042225"/>
            <a:ext cx="3639600" cy="363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left">
  <p:cSld name="ONE_COLUMN_TEXT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3"/>
          <p:cNvGrpSpPr/>
          <p:nvPr/>
        </p:nvGrpSpPr>
        <p:grpSpPr>
          <a:xfrm>
            <a:off x="4097214" y="-17927"/>
            <a:ext cx="3997571" cy="6893857"/>
            <a:chOff x="3480149" y="-3664471"/>
            <a:chExt cx="5234479" cy="10558825"/>
          </a:xfrm>
        </p:grpSpPr>
        <p:sp>
          <p:nvSpPr>
            <p:cNvPr id="278" name="Google Shape;278;p13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3"/>
          <p:cNvSpPr/>
          <p:nvPr/>
        </p:nvSpPr>
        <p:spPr>
          <a:xfrm flipH="1">
            <a:off x="4362" y="5570075"/>
            <a:ext cx="12183237" cy="819774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13"/>
          <p:cNvGrpSpPr/>
          <p:nvPr/>
        </p:nvGrpSpPr>
        <p:grpSpPr>
          <a:xfrm>
            <a:off x="556925" y="640210"/>
            <a:ext cx="11077775" cy="5197095"/>
            <a:chOff x="556943" y="640214"/>
            <a:chExt cx="9619464" cy="4709220"/>
          </a:xfrm>
        </p:grpSpPr>
        <p:sp>
          <p:nvSpPr>
            <p:cNvPr id="292" name="Google Shape;292;p13"/>
            <p:cNvSpPr/>
            <p:nvPr/>
          </p:nvSpPr>
          <p:spPr>
            <a:xfrm>
              <a:off x="611807" y="68593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556943" y="64021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602462" y="70092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95" name="Google Shape;295;p13"/>
          <p:cNvSpPr txBox="1">
            <a:spLocks noGrp="1"/>
          </p:cNvSpPr>
          <p:nvPr>
            <p:ph type="title"/>
          </p:nvPr>
        </p:nvSpPr>
        <p:spPr>
          <a:xfrm>
            <a:off x="6457800" y="967750"/>
            <a:ext cx="4915200" cy="3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body" idx="1"/>
          </p:nvPr>
        </p:nvSpPr>
        <p:spPr>
          <a:xfrm>
            <a:off x="985375" y="4794800"/>
            <a:ext cx="10387500" cy="85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98" name="Google Shape;298;p13"/>
          <p:cNvSpPr>
            <a:spLocks noGrp="1"/>
          </p:cNvSpPr>
          <p:nvPr>
            <p:ph type="pic" idx="2"/>
          </p:nvPr>
        </p:nvSpPr>
        <p:spPr>
          <a:xfrm>
            <a:off x="985375" y="967750"/>
            <a:ext cx="5283000" cy="376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left 1">
  <p:cSld name="ONE_COLUMN_TEXT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6342475" y="1208488"/>
            <a:ext cx="5192700" cy="213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body" idx="1"/>
          </p:nvPr>
        </p:nvSpPr>
        <p:spPr>
          <a:xfrm>
            <a:off x="6342475" y="3344538"/>
            <a:ext cx="5192700" cy="145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322" name="Google Shape;322;p15"/>
          <p:cNvGrpSpPr/>
          <p:nvPr/>
        </p:nvGrpSpPr>
        <p:grpSpPr>
          <a:xfrm>
            <a:off x="820576" y="-17927"/>
            <a:ext cx="3997571" cy="6893857"/>
            <a:chOff x="3480149" y="-3664471"/>
            <a:chExt cx="5234479" cy="10558825"/>
          </a:xfrm>
        </p:grpSpPr>
        <p:sp>
          <p:nvSpPr>
            <p:cNvPr id="323" name="Google Shape;323;p15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15"/>
          <p:cNvSpPr/>
          <p:nvPr/>
        </p:nvSpPr>
        <p:spPr>
          <a:xfrm flipH="1">
            <a:off x="4362" y="5570075"/>
            <a:ext cx="12183237" cy="819774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5"/>
          <p:cNvSpPr>
            <a:spLocks noGrp="1"/>
          </p:cNvSpPr>
          <p:nvPr>
            <p:ph type="pic" idx="2"/>
          </p:nvPr>
        </p:nvSpPr>
        <p:spPr>
          <a:xfrm>
            <a:off x="552250" y="328175"/>
            <a:ext cx="4534200" cy="564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16"/>
          <p:cNvGrpSpPr/>
          <p:nvPr/>
        </p:nvGrpSpPr>
        <p:grpSpPr>
          <a:xfrm>
            <a:off x="2768011" y="-17927"/>
            <a:ext cx="6549903" cy="6893857"/>
            <a:chOff x="3480149" y="-3664471"/>
            <a:chExt cx="5234479" cy="10558825"/>
          </a:xfrm>
        </p:grpSpPr>
        <p:sp>
          <p:nvSpPr>
            <p:cNvPr id="339" name="Google Shape;339;p16"/>
            <p:cNvSpPr/>
            <p:nvPr/>
          </p:nvSpPr>
          <p:spPr>
            <a:xfrm>
              <a:off x="4389422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3483875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480149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79469" y="0"/>
                  </a:moveTo>
                  <a:lnTo>
                    <a:pt x="1123537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5794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6940294" y="-3664471"/>
              <a:ext cx="852827" cy="8590864"/>
            </a:xfrm>
            <a:custGeom>
              <a:avLst/>
              <a:gdLst/>
              <a:ahLst/>
              <a:cxnLst/>
              <a:rect l="l" t="t" r="r" b="b"/>
              <a:pathLst>
                <a:path w="544068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407643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6949438" y="4922690"/>
              <a:ext cx="1761144" cy="1272272"/>
            </a:xfrm>
            <a:custGeom>
              <a:avLst/>
              <a:gdLst/>
              <a:ahLst/>
              <a:cxnLst/>
              <a:rect l="l" t="t" r="r" b="b"/>
              <a:pathLst>
                <a:path w="1123537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289735" y="811657"/>
                  </a:lnTo>
                  <a:lnTo>
                    <a:pt x="1123537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5242865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4791797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4788074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289735" y="0"/>
                  </a:moveTo>
                  <a:lnTo>
                    <a:pt x="833802" y="0"/>
                  </a:lnTo>
                  <a:lnTo>
                    <a:pt x="833802" y="811657"/>
                  </a:lnTo>
                  <a:lnTo>
                    <a:pt x="0" y="811657"/>
                  </a:lnTo>
                  <a:lnTo>
                    <a:pt x="2897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096307" y="-3664471"/>
              <a:ext cx="852825" cy="8590864"/>
            </a:xfrm>
            <a:custGeom>
              <a:avLst/>
              <a:gdLst/>
              <a:ahLst/>
              <a:cxnLst/>
              <a:rect l="l" t="t" r="r" b="b"/>
              <a:pathLst>
                <a:path w="544067" h="3138215" extrusionOk="0">
                  <a:moveTo>
                    <a:pt x="0" y="0"/>
                  </a:moveTo>
                  <a:lnTo>
                    <a:pt x="544068" y="0"/>
                  </a:lnTo>
                  <a:lnTo>
                    <a:pt x="544068" y="3138216"/>
                  </a:lnTo>
                  <a:lnTo>
                    <a:pt x="0" y="313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099721" y="6190501"/>
              <a:ext cx="1306985" cy="703853"/>
            </a:xfrm>
            <a:custGeom>
              <a:avLst/>
              <a:gdLst/>
              <a:ahLst/>
              <a:cxnLst/>
              <a:rect l="l" t="t" r="r" b="b"/>
              <a:pathLst>
                <a:path w="833802" h="422101" extrusionOk="0">
                  <a:moveTo>
                    <a:pt x="0" y="0"/>
                  </a:moveTo>
                  <a:lnTo>
                    <a:pt x="833802" y="0"/>
                  </a:lnTo>
                  <a:lnTo>
                    <a:pt x="833802" y="422102"/>
                  </a:lnTo>
                  <a:lnTo>
                    <a:pt x="0" y="42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096000" y="4922690"/>
              <a:ext cx="1306985" cy="1272272"/>
            </a:xfrm>
            <a:custGeom>
              <a:avLst/>
              <a:gdLst/>
              <a:ahLst/>
              <a:cxnLst/>
              <a:rect l="l" t="t" r="r" b="b"/>
              <a:pathLst>
                <a:path w="833802" h="811657" extrusionOk="0">
                  <a:moveTo>
                    <a:pt x="544068" y="0"/>
                  </a:moveTo>
                  <a:lnTo>
                    <a:pt x="0" y="0"/>
                  </a:lnTo>
                  <a:lnTo>
                    <a:pt x="0" y="811657"/>
                  </a:lnTo>
                  <a:lnTo>
                    <a:pt x="833802" y="811657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p16"/>
          <p:cNvSpPr/>
          <p:nvPr/>
        </p:nvSpPr>
        <p:spPr>
          <a:xfrm>
            <a:off x="4388" y="5570075"/>
            <a:ext cx="12183237" cy="836007"/>
          </a:xfrm>
          <a:custGeom>
            <a:avLst/>
            <a:gdLst/>
            <a:ahLst/>
            <a:cxnLst/>
            <a:rect l="l" t="t" r="r" b="b"/>
            <a:pathLst>
              <a:path w="7772400" h="811657" extrusionOk="0">
                <a:moveTo>
                  <a:pt x="0" y="811657"/>
                </a:moveTo>
                <a:cubicBezTo>
                  <a:pt x="9883" y="798942"/>
                  <a:pt x="0" y="0"/>
                  <a:pt x="0" y="0"/>
                </a:cubicBezTo>
                <a:lnTo>
                  <a:pt x="7772400" y="0"/>
                </a:lnTo>
                <a:lnTo>
                  <a:pt x="7772400" y="811657"/>
                </a:lnTo>
                <a:lnTo>
                  <a:pt x="0" y="811657"/>
                </a:lnTo>
                <a:close/>
              </a:path>
            </a:pathLst>
          </a:cu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16"/>
          <p:cNvGrpSpPr/>
          <p:nvPr/>
        </p:nvGrpSpPr>
        <p:grpSpPr>
          <a:xfrm>
            <a:off x="556880" y="640199"/>
            <a:ext cx="11077775" cy="5197095"/>
            <a:chOff x="1344168" y="740664"/>
            <a:chExt cx="9619464" cy="4709220"/>
          </a:xfrm>
        </p:grpSpPr>
        <p:sp>
          <p:nvSpPr>
            <p:cNvPr id="353" name="Google Shape;353;p16"/>
            <p:cNvSpPr/>
            <p:nvPr/>
          </p:nvSpPr>
          <p:spPr>
            <a:xfrm>
              <a:off x="1399032" y="78638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1344168" y="740664"/>
              <a:ext cx="9564600" cy="4663500"/>
            </a:xfrm>
            <a:prstGeom prst="roundRect">
              <a:avLst>
                <a:gd name="adj" fmla="val 267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1389687" y="801375"/>
              <a:ext cx="9518700" cy="4605000"/>
            </a:xfrm>
            <a:prstGeom prst="roundRect">
              <a:avLst>
                <a:gd name="adj" fmla="val 267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356" name="Google Shape;356;p16"/>
          <p:cNvSpPr txBox="1">
            <a:spLocks noGrp="1"/>
          </p:cNvSpPr>
          <p:nvPr>
            <p:ph type="title"/>
          </p:nvPr>
        </p:nvSpPr>
        <p:spPr>
          <a:xfrm>
            <a:off x="879600" y="1640400"/>
            <a:ext cx="10432800" cy="283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subTitle" idx="1"/>
          </p:nvPr>
        </p:nvSpPr>
        <p:spPr>
          <a:xfrm>
            <a:off x="879600" y="4695225"/>
            <a:ext cx="10432800" cy="7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○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■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●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○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■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●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○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 Sans"/>
              <a:buChar char="■"/>
              <a:defRPr sz="24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188250" y="923052"/>
            <a:ext cx="3231652" cy="1966731"/>
          </a:xfr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/>
              <a:t>Internet </a:t>
            </a:r>
            <a:br>
              <a:rPr lang="en-US" sz="5200" dirty="0"/>
            </a:br>
            <a:r>
              <a:rPr lang="en-US" sz="5200" dirty="0"/>
              <a:t>Relay </a:t>
            </a:r>
            <a:br>
              <a:rPr lang="en-US" sz="5200" dirty="0"/>
            </a:br>
            <a:r>
              <a:rPr lang="en-US" sz="5200" dirty="0"/>
              <a:t>Chat</a:t>
            </a:r>
          </a:p>
        </p:txBody>
      </p:sp>
      <p:sp>
        <p:nvSpPr>
          <p:cNvPr id="425" name="Google Shape;425;p22"/>
          <p:cNvSpPr txBox="1">
            <a:spLocks noGrp="1"/>
          </p:cNvSpPr>
          <p:nvPr>
            <p:ph type="body" idx="1"/>
          </p:nvPr>
        </p:nvSpPr>
        <p:spPr>
          <a:xfrm>
            <a:off x="8671519" y="4454265"/>
            <a:ext cx="3520481" cy="1094839"/>
          </a:xfr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b="1" dirty="0">
                <a:solidFill>
                  <a:srgbClr val="7030A0"/>
                </a:solidFill>
              </a:rPr>
              <a:t>Programmazione 3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600" dirty="0"/>
              <a:t>A.A. 2023/ 2024</a:t>
            </a:r>
          </a:p>
        </p:txBody>
      </p:sp>
      <p:sp>
        <p:nvSpPr>
          <p:cNvPr id="2" name="Google Shape;425;p22">
            <a:extLst>
              <a:ext uri="{FF2B5EF4-FFF2-40B4-BE49-F238E27FC236}">
                <a16:creationId xmlns:a16="http://schemas.microsoft.com/office/drawing/2014/main" id="{0A3A5CBA-C0EC-E9D7-6779-DEB8DDA1814A}"/>
              </a:ext>
            </a:extLst>
          </p:cNvPr>
          <p:cNvSpPr txBox="1">
            <a:spLocks/>
          </p:cNvSpPr>
          <p:nvPr/>
        </p:nvSpPr>
        <p:spPr>
          <a:xfrm>
            <a:off x="8671519" y="5549104"/>
            <a:ext cx="3520481" cy="109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spcAft>
                <a:spcPts val="600"/>
              </a:spcAft>
              <a:buFont typeface="Nunito Sans"/>
              <a:buNone/>
            </a:pPr>
            <a:r>
              <a:rPr lang="it-IT" sz="1600" dirty="0"/>
              <a:t>Formisano Francesca </a:t>
            </a:r>
            <a:r>
              <a:rPr lang="it-IT" sz="1600" b="1" dirty="0"/>
              <a:t>0124/2481</a:t>
            </a:r>
          </a:p>
          <a:p>
            <a:pPr marL="0" indent="0">
              <a:spcAft>
                <a:spcPts val="600"/>
              </a:spcAft>
              <a:buFont typeface="Nunito Sans"/>
              <a:buNone/>
            </a:pPr>
            <a:r>
              <a:rPr lang="it-IT" sz="1600" dirty="0"/>
              <a:t>De Micco Francesco   </a:t>
            </a:r>
            <a:r>
              <a:rPr lang="it-IT" sz="1600" b="1" dirty="0"/>
              <a:t>0124/2556</a:t>
            </a:r>
          </a:p>
        </p:txBody>
      </p:sp>
      <p:grpSp>
        <p:nvGrpSpPr>
          <p:cNvPr id="3" name="Google Shape;54;p13">
            <a:extLst>
              <a:ext uri="{FF2B5EF4-FFF2-40B4-BE49-F238E27FC236}">
                <a16:creationId xmlns:a16="http://schemas.microsoft.com/office/drawing/2014/main" id="{5A8BBC20-42DA-F7EA-902A-7AB0A5F83999}"/>
              </a:ext>
            </a:extLst>
          </p:cNvPr>
          <p:cNvGrpSpPr/>
          <p:nvPr/>
        </p:nvGrpSpPr>
        <p:grpSpPr>
          <a:xfrm>
            <a:off x="4238405" y="2865110"/>
            <a:ext cx="4205553" cy="2964847"/>
            <a:chOff x="2523825" y="1354400"/>
            <a:chExt cx="4476450" cy="3155825"/>
          </a:xfrm>
        </p:grpSpPr>
        <p:sp>
          <p:nvSpPr>
            <p:cNvPr id="4" name="Google Shape;55;p13">
              <a:extLst>
                <a:ext uri="{FF2B5EF4-FFF2-40B4-BE49-F238E27FC236}">
                  <a16:creationId xmlns:a16="http://schemas.microsoft.com/office/drawing/2014/main" id="{0B1F45ED-AEC1-8F3E-02D0-81A9D29793B9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6;p13">
              <a:extLst>
                <a:ext uri="{FF2B5EF4-FFF2-40B4-BE49-F238E27FC236}">
                  <a16:creationId xmlns:a16="http://schemas.microsoft.com/office/drawing/2014/main" id="{D2A9AD2D-8C67-DF71-5D0D-DD24D02D9950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;p13">
              <a:extLst>
                <a:ext uri="{FF2B5EF4-FFF2-40B4-BE49-F238E27FC236}">
                  <a16:creationId xmlns:a16="http://schemas.microsoft.com/office/drawing/2014/main" id="{F1358572-EE48-0242-4AFF-66B9778A247E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;p13">
              <a:extLst>
                <a:ext uri="{FF2B5EF4-FFF2-40B4-BE49-F238E27FC236}">
                  <a16:creationId xmlns:a16="http://schemas.microsoft.com/office/drawing/2014/main" id="{5CA5D657-7D80-B770-1ED6-2C383ADB7A31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9;p13">
              <a:extLst>
                <a:ext uri="{FF2B5EF4-FFF2-40B4-BE49-F238E27FC236}">
                  <a16:creationId xmlns:a16="http://schemas.microsoft.com/office/drawing/2014/main" id="{14886BE8-120F-040C-948C-8748C0CFA435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0;p13">
              <a:extLst>
                <a:ext uri="{FF2B5EF4-FFF2-40B4-BE49-F238E27FC236}">
                  <a16:creationId xmlns:a16="http://schemas.microsoft.com/office/drawing/2014/main" id="{9697A652-2614-5100-D5E1-4525E508408D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;p13">
              <a:extLst>
                <a:ext uri="{FF2B5EF4-FFF2-40B4-BE49-F238E27FC236}">
                  <a16:creationId xmlns:a16="http://schemas.microsoft.com/office/drawing/2014/main" id="{F290C658-5963-A138-14BD-7F85221C0E3E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2;p13">
              <a:extLst>
                <a:ext uri="{FF2B5EF4-FFF2-40B4-BE49-F238E27FC236}">
                  <a16:creationId xmlns:a16="http://schemas.microsoft.com/office/drawing/2014/main" id="{5960A0D0-FB08-E98E-1AF9-1FB72BF5DEA9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;p13">
              <a:extLst>
                <a:ext uri="{FF2B5EF4-FFF2-40B4-BE49-F238E27FC236}">
                  <a16:creationId xmlns:a16="http://schemas.microsoft.com/office/drawing/2014/main" id="{C0AD6680-F9BC-F22B-DAFB-31576178A205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;p13">
              <a:extLst>
                <a:ext uri="{FF2B5EF4-FFF2-40B4-BE49-F238E27FC236}">
                  <a16:creationId xmlns:a16="http://schemas.microsoft.com/office/drawing/2014/main" id="{C37C9328-CEEB-CE76-FF6F-F24D642B77C8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;p13">
              <a:extLst>
                <a:ext uri="{FF2B5EF4-FFF2-40B4-BE49-F238E27FC236}">
                  <a16:creationId xmlns:a16="http://schemas.microsoft.com/office/drawing/2014/main" id="{6E0B8627-3141-B69F-70E8-5246CDF15905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;p13">
              <a:extLst>
                <a:ext uri="{FF2B5EF4-FFF2-40B4-BE49-F238E27FC236}">
                  <a16:creationId xmlns:a16="http://schemas.microsoft.com/office/drawing/2014/main" id="{783A9185-719F-6DD2-002B-57010CE62D1A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;p13">
              <a:extLst>
                <a:ext uri="{FF2B5EF4-FFF2-40B4-BE49-F238E27FC236}">
                  <a16:creationId xmlns:a16="http://schemas.microsoft.com/office/drawing/2014/main" id="{0DE75609-63C5-B8F1-C2A9-C8495E96F134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;p13">
              <a:extLst>
                <a:ext uri="{FF2B5EF4-FFF2-40B4-BE49-F238E27FC236}">
                  <a16:creationId xmlns:a16="http://schemas.microsoft.com/office/drawing/2014/main" id="{8697F8BB-4518-C88F-93D3-E1B0DB4FAAF4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;p13">
              <a:extLst>
                <a:ext uri="{FF2B5EF4-FFF2-40B4-BE49-F238E27FC236}">
                  <a16:creationId xmlns:a16="http://schemas.microsoft.com/office/drawing/2014/main" id="{7F90C2FC-E72D-6D8C-C882-A814CD320814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;p13">
              <a:extLst>
                <a:ext uri="{FF2B5EF4-FFF2-40B4-BE49-F238E27FC236}">
                  <a16:creationId xmlns:a16="http://schemas.microsoft.com/office/drawing/2014/main" id="{14A2CB81-2AAE-5F20-5C2C-0036B9EFE8AA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;p13">
              <a:extLst>
                <a:ext uri="{FF2B5EF4-FFF2-40B4-BE49-F238E27FC236}">
                  <a16:creationId xmlns:a16="http://schemas.microsoft.com/office/drawing/2014/main" id="{2190EF84-F473-1639-3A0D-290C5BECE52A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;p13">
              <a:extLst>
                <a:ext uri="{FF2B5EF4-FFF2-40B4-BE49-F238E27FC236}">
                  <a16:creationId xmlns:a16="http://schemas.microsoft.com/office/drawing/2014/main" id="{9AC1F694-DFB3-881D-B25E-5CAB25690126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3;p13">
              <a:extLst>
                <a:ext uri="{FF2B5EF4-FFF2-40B4-BE49-F238E27FC236}">
                  <a16:creationId xmlns:a16="http://schemas.microsoft.com/office/drawing/2014/main" id="{36299660-E01C-51ED-7AA3-701F17474CE4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;p13">
              <a:extLst>
                <a:ext uri="{FF2B5EF4-FFF2-40B4-BE49-F238E27FC236}">
                  <a16:creationId xmlns:a16="http://schemas.microsoft.com/office/drawing/2014/main" id="{6A533128-153D-E076-0222-F1AB90B7B32B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;p13">
              <a:extLst>
                <a:ext uri="{FF2B5EF4-FFF2-40B4-BE49-F238E27FC236}">
                  <a16:creationId xmlns:a16="http://schemas.microsoft.com/office/drawing/2014/main" id="{81C0C2CA-7B44-E627-9573-145BDA18E70F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6;p13">
              <a:extLst>
                <a:ext uri="{FF2B5EF4-FFF2-40B4-BE49-F238E27FC236}">
                  <a16:creationId xmlns:a16="http://schemas.microsoft.com/office/drawing/2014/main" id="{C964C25B-0814-EFD9-B2BB-4AE65DEF69E8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7;p13">
              <a:extLst>
                <a:ext uri="{FF2B5EF4-FFF2-40B4-BE49-F238E27FC236}">
                  <a16:creationId xmlns:a16="http://schemas.microsoft.com/office/drawing/2014/main" id="{4AADF202-09BA-A178-E7A0-26664EEC9A79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;p13">
              <a:extLst>
                <a:ext uri="{FF2B5EF4-FFF2-40B4-BE49-F238E27FC236}">
                  <a16:creationId xmlns:a16="http://schemas.microsoft.com/office/drawing/2014/main" id="{B3390606-8377-433A-84FA-8D4617E9B5D1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;p13">
              <a:extLst>
                <a:ext uri="{FF2B5EF4-FFF2-40B4-BE49-F238E27FC236}">
                  <a16:creationId xmlns:a16="http://schemas.microsoft.com/office/drawing/2014/main" id="{24FB5D06-2609-CC37-5045-545F7B1D1CC5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;p13">
              <a:extLst>
                <a:ext uri="{FF2B5EF4-FFF2-40B4-BE49-F238E27FC236}">
                  <a16:creationId xmlns:a16="http://schemas.microsoft.com/office/drawing/2014/main" id="{2BFC73C9-45F4-84E8-9A28-B03266471CD3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;p13">
              <a:extLst>
                <a:ext uri="{FF2B5EF4-FFF2-40B4-BE49-F238E27FC236}">
                  <a16:creationId xmlns:a16="http://schemas.microsoft.com/office/drawing/2014/main" id="{523DD502-7484-D920-3654-7DC1E912ED23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2;p13">
              <a:extLst>
                <a:ext uri="{FF2B5EF4-FFF2-40B4-BE49-F238E27FC236}">
                  <a16:creationId xmlns:a16="http://schemas.microsoft.com/office/drawing/2014/main" id="{B7CE6C5F-688F-CCB6-D098-DF80EC1EE5AE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3;p13">
              <a:extLst>
                <a:ext uri="{FF2B5EF4-FFF2-40B4-BE49-F238E27FC236}">
                  <a16:creationId xmlns:a16="http://schemas.microsoft.com/office/drawing/2014/main" id="{27882E0F-76DD-C286-A026-26CEB5A2588C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;p13">
              <a:extLst>
                <a:ext uri="{FF2B5EF4-FFF2-40B4-BE49-F238E27FC236}">
                  <a16:creationId xmlns:a16="http://schemas.microsoft.com/office/drawing/2014/main" id="{B016DE81-6B4E-5349-1ECB-F4C63E04BFB0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;p13">
              <a:extLst>
                <a:ext uri="{FF2B5EF4-FFF2-40B4-BE49-F238E27FC236}">
                  <a16:creationId xmlns:a16="http://schemas.microsoft.com/office/drawing/2014/main" id="{6B2D9914-6227-E94E-114D-7BD8B4D8F00C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;p13">
              <a:extLst>
                <a:ext uri="{FF2B5EF4-FFF2-40B4-BE49-F238E27FC236}">
                  <a16:creationId xmlns:a16="http://schemas.microsoft.com/office/drawing/2014/main" id="{BF8102AC-696B-ED1E-8F4E-4A1D6681EB12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;p13">
              <a:extLst>
                <a:ext uri="{FF2B5EF4-FFF2-40B4-BE49-F238E27FC236}">
                  <a16:creationId xmlns:a16="http://schemas.microsoft.com/office/drawing/2014/main" id="{EDEF3C8C-0698-C44B-D718-EDF8193E705B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;p13">
              <a:extLst>
                <a:ext uri="{FF2B5EF4-FFF2-40B4-BE49-F238E27FC236}">
                  <a16:creationId xmlns:a16="http://schemas.microsoft.com/office/drawing/2014/main" id="{3ABBA38F-9AC8-DDEF-6110-ABB3942DC6C6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;p13">
              <a:extLst>
                <a:ext uri="{FF2B5EF4-FFF2-40B4-BE49-F238E27FC236}">
                  <a16:creationId xmlns:a16="http://schemas.microsoft.com/office/drawing/2014/main" id="{380179D9-1D0B-32AD-2B61-D1EE83F56A43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;p13">
              <a:extLst>
                <a:ext uri="{FF2B5EF4-FFF2-40B4-BE49-F238E27FC236}">
                  <a16:creationId xmlns:a16="http://schemas.microsoft.com/office/drawing/2014/main" id="{64AE7290-0356-ECCA-9A19-A434007F54A0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;p13">
              <a:extLst>
                <a:ext uri="{FF2B5EF4-FFF2-40B4-BE49-F238E27FC236}">
                  <a16:creationId xmlns:a16="http://schemas.microsoft.com/office/drawing/2014/main" id="{236FD2D5-3B9B-4717-882C-19B46ED4476E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;p13">
              <a:extLst>
                <a:ext uri="{FF2B5EF4-FFF2-40B4-BE49-F238E27FC236}">
                  <a16:creationId xmlns:a16="http://schemas.microsoft.com/office/drawing/2014/main" id="{5AB3ACA4-F2E0-1F04-6E1D-BCE5BF16C416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;p13">
              <a:extLst>
                <a:ext uri="{FF2B5EF4-FFF2-40B4-BE49-F238E27FC236}">
                  <a16:creationId xmlns:a16="http://schemas.microsoft.com/office/drawing/2014/main" id="{92898013-847D-70BC-0B6C-22F76D843294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;p13">
              <a:extLst>
                <a:ext uri="{FF2B5EF4-FFF2-40B4-BE49-F238E27FC236}">
                  <a16:creationId xmlns:a16="http://schemas.microsoft.com/office/drawing/2014/main" id="{20DD4E94-A410-DE4E-C5EB-6D6638BF09EA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;p13">
              <a:extLst>
                <a:ext uri="{FF2B5EF4-FFF2-40B4-BE49-F238E27FC236}">
                  <a16:creationId xmlns:a16="http://schemas.microsoft.com/office/drawing/2014/main" id="{77635569-4F8A-F0E5-807E-E3E6669BD0F0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6;p13">
              <a:extLst>
                <a:ext uri="{FF2B5EF4-FFF2-40B4-BE49-F238E27FC236}">
                  <a16:creationId xmlns:a16="http://schemas.microsoft.com/office/drawing/2014/main" id="{3D34CE26-002B-D2E8-8EA8-CAA9757C36BA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;p13">
              <a:extLst>
                <a:ext uri="{FF2B5EF4-FFF2-40B4-BE49-F238E27FC236}">
                  <a16:creationId xmlns:a16="http://schemas.microsoft.com/office/drawing/2014/main" id="{225AFC10-EF4C-1C4A-5296-B7593962D0D2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8;p13">
              <a:extLst>
                <a:ext uri="{FF2B5EF4-FFF2-40B4-BE49-F238E27FC236}">
                  <a16:creationId xmlns:a16="http://schemas.microsoft.com/office/drawing/2014/main" id="{1A4A8D1D-D893-4279-BA8D-05950815A66A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;p13">
              <a:extLst>
                <a:ext uri="{FF2B5EF4-FFF2-40B4-BE49-F238E27FC236}">
                  <a16:creationId xmlns:a16="http://schemas.microsoft.com/office/drawing/2014/main" id="{7CC36B94-2BCC-12E1-5963-114AC5B1EC6E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;p13">
              <a:extLst>
                <a:ext uri="{FF2B5EF4-FFF2-40B4-BE49-F238E27FC236}">
                  <a16:creationId xmlns:a16="http://schemas.microsoft.com/office/drawing/2014/main" id="{C1957B61-C496-0635-2DDB-8E464360A6DD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;p13">
              <a:extLst>
                <a:ext uri="{FF2B5EF4-FFF2-40B4-BE49-F238E27FC236}">
                  <a16:creationId xmlns:a16="http://schemas.microsoft.com/office/drawing/2014/main" id="{FE3466B0-51F6-8B53-4EBF-75AF437FE7EF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;p13">
              <a:extLst>
                <a:ext uri="{FF2B5EF4-FFF2-40B4-BE49-F238E27FC236}">
                  <a16:creationId xmlns:a16="http://schemas.microsoft.com/office/drawing/2014/main" id="{4897F630-7DFA-9D32-78A9-4579448CE573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;p13">
              <a:extLst>
                <a:ext uri="{FF2B5EF4-FFF2-40B4-BE49-F238E27FC236}">
                  <a16:creationId xmlns:a16="http://schemas.microsoft.com/office/drawing/2014/main" id="{3943409C-87D5-4CB3-AA3D-C42463FD889D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;p13">
              <a:extLst>
                <a:ext uri="{FF2B5EF4-FFF2-40B4-BE49-F238E27FC236}">
                  <a16:creationId xmlns:a16="http://schemas.microsoft.com/office/drawing/2014/main" id="{3FAA129C-15C1-BCAC-020C-DA4C2807592A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;p13">
              <a:extLst>
                <a:ext uri="{FF2B5EF4-FFF2-40B4-BE49-F238E27FC236}">
                  <a16:creationId xmlns:a16="http://schemas.microsoft.com/office/drawing/2014/main" id="{3962E4C6-D207-95FA-0D02-C5BB1577F73D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;p13">
              <a:extLst>
                <a:ext uri="{FF2B5EF4-FFF2-40B4-BE49-F238E27FC236}">
                  <a16:creationId xmlns:a16="http://schemas.microsoft.com/office/drawing/2014/main" id="{6FDBC876-A704-C226-4BAB-20C3AC096542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;p13">
              <a:extLst>
                <a:ext uri="{FF2B5EF4-FFF2-40B4-BE49-F238E27FC236}">
                  <a16:creationId xmlns:a16="http://schemas.microsoft.com/office/drawing/2014/main" id="{2DFE7E2E-1D82-04DD-986E-F872306B6428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8;p13">
              <a:extLst>
                <a:ext uri="{FF2B5EF4-FFF2-40B4-BE49-F238E27FC236}">
                  <a16:creationId xmlns:a16="http://schemas.microsoft.com/office/drawing/2014/main" id="{00F82CDA-6ABE-D681-CDB1-2B11E1BBB4DC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;p13">
              <a:extLst>
                <a:ext uri="{FF2B5EF4-FFF2-40B4-BE49-F238E27FC236}">
                  <a16:creationId xmlns:a16="http://schemas.microsoft.com/office/drawing/2014/main" id="{7E3CA416-CCA8-7A56-10FE-85D23D91BCE0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0;p13">
              <a:extLst>
                <a:ext uri="{FF2B5EF4-FFF2-40B4-BE49-F238E27FC236}">
                  <a16:creationId xmlns:a16="http://schemas.microsoft.com/office/drawing/2014/main" id="{1FA9FAFC-C932-020C-EF65-741465445BF1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1;p13">
              <a:extLst>
                <a:ext uri="{FF2B5EF4-FFF2-40B4-BE49-F238E27FC236}">
                  <a16:creationId xmlns:a16="http://schemas.microsoft.com/office/drawing/2014/main" id="{C5A6B291-3879-401D-D2E1-0EDB562F45D9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;p13">
              <a:extLst>
                <a:ext uri="{FF2B5EF4-FFF2-40B4-BE49-F238E27FC236}">
                  <a16:creationId xmlns:a16="http://schemas.microsoft.com/office/drawing/2014/main" id="{AE7312C1-06FB-6B81-8CD3-1E373F9831E9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;p13">
              <a:extLst>
                <a:ext uri="{FF2B5EF4-FFF2-40B4-BE49-F238E27FC236}">
                  <a16:creationId xmlns:a16="http://schemas.microsoft.com/office/drawing/2014/main" id="{7A167C27-6FC8-1740-4FB0-665ECEAEAC13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4;p13">
              <a:extLst>
                <a:ext uri="{FF2B5EF4-FFF2-40B4-BE49-F238E27FC236}">
                  <a16:creationId xmlns:a16="http://schemas.microsoft.com/office/drawing/2014/main" id="{36679985-D422-4D3C-D3D6-9639368319AD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15;p13">
              <a:extLst>
                <a:ext uri="{FF2B5EF4-FFF2-40B4-BE49-F238E27FC236}">
                  <a16:creationId xmlns:a16="http://schemas.microsoft.com/office/drawing/2014/main" id="{9131CCE6-74ED-0E1D-C161-464F0C622891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16;p13">
              <a:extLst>
                <a:ext uri="{FF2B5EF4-FFF2-40B4-BE49-F238E27FC236}">
                  <a16:creationId xmlns:a16="http://schemas.microsoft.com/office/drawing/2014/main" id="{B970750F-B36B-E3E9-CC9D-C9E3D325B344}"/>
                </a:ext>
              </a:extLst>
            </p:cNvPr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17;p13">
              <a:extLst>
                <a:ext uri="{FF2B5EF4-FFF2-40B4-BE49-F238E27FC236}">
                  <a16:creationId xmlns:a16="http://schemas.microsoft.com/office/drawing/2014/main" id="{C4147186-76E7-C7C4-4675-2CBC872F7FB2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18;p13">
              <a:extLst>
                <a:ext uri="{FF2B5EF4-FFF2-40B4-BE49-F238E27FC236}">
                  <a16:creationId xmlns:a16="http://schemas.microsoft.com/office/drawing/2014/main" id="{4BD0B553-12CE-B23F-7066-35897BF83A10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19;p13">
              <a:extLst>
                <a:ext uri="{FF2B5EF4-FFF2-40B4-BE49-F238E27FC236}">
                  <a16:creationId xmlns:a16="http://schemas.microsoft.com/office/drawing/2014/main" id="{7D084E0D-6BF6-F725-D8A0-5A1581638164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0;p13">
              <a:extLst>
                <a:ext uri="{FF2B5EF4-FFF2-40B4-BE49-F238E27FC236}">
                  <a16:creationId xmlns:a16="http://schemas.microsoft.com/office/drawing/2014/main" id="{BB005469-D010-4C2E-704C-2837FB52C0C0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1;p13">
              <a:extLst>
                <a:ext uri="{FF2B5EF4-FFF2-40B4-BE49-F238E27FC236}">
                  <a16:creationId xmlns:a16="http://schemas.microsoft.com/office/drawing/2014/main" id="{80E0EE26-0CDC-87D4-8735-EB75CDF64738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22;p13">
              <a:extLst>
                <a:ext uri="{FF2B5EF4-FFF2-40B4-BE49-F238E27FC236}">
                  <a16:creationId xmlns:a16="http://schemas.microsoft.com/office/drawing/2014/main" id="{61C5FDD8-464C-DF28-9BC0-1D6EE4550290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23;p13">
              <a:extLst>
                <a:ext uri="{FF2B5EF4-FFF2-40B4-BE49-F238E27FC236}">
                  <a16:creationId xmlns:a16="http://schemas.microsoft.com/office/drawing/2014/main" id="{86F88A41-4FC4-9FFD-5A0E-1B0D5C38FEA3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24;p13">
              <a:extLst>
                <a:ext uri="{FF2B5EF4-FFF2-40B4-BE49-F238E27FC236}">
                  <a16:creationId xmlns:a16="http://schemas.microsoft.com/office/drawing/2014/main" id="{374D6970-04F0-D053-346F-4DD47CCCF33D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25;p13">
              <a:extLst>
                <a:ext uri="{FF2B5EF4-FFF2-40B4-BE49-F238E27FC236}">
                  <a16:creationId xmlns:a16="http://schemas.microsoft.com/office/drawing/2014/main" id="{7D5188D5-CDA6-9AA7-413D-AA62B5D26573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26;p13">
              <a:extLst>
                <a:ext uri="{FF2B5EF4-FFF2-40B4-BE49-F238E27FC236}">
                  <a16:creationId xmlns:a16="http://schemas.microsoft.com/office/drawing/2014/main" id="{92094DA9-5B68-1EB7-65C0-2C0811F26357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27;p13">
              <a:extLst>
                <a:ext uri="{FF2B5EF4-FFF2-40B4-BE49-F238E27FC236}">
                  <a16:creationId xmlns:a16="http://schemas.microsoft.com/office/drawing/2014/main" id="{EBEAFB5B-01F5-4DC7-AD51-EC31243E6D4D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28;p13">
              <a:extLst>
                <a:ext uri="{FF2B5EF4-FFF2-40B4-BE49-F238E27FC236}">
                  <a16:creationId xmlns:a16="http://schemas.microsoft.com/office/drawing/2014/main" id="{93303F89-C80D-CFE7-399B-1361F834ACA0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29;p13">
              <a:extLst>
                <a:ext uri="{FF2B5EF4-FFF2-40B4-BE49-F238E27FC236}">
                  <a16:creationId xmlns:a16="http://schemas.microsoft.com/office/drawing/2014/main" id="{FC92CAB2-43FB-04BF-4912-1AC10FAB5540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0;p13">
              <a:extLst>
                <a:ext uri="{FF2B5EF4-FFF2-40B4-BE49-F238E27FC236}">
                  <a16:creationId xmlns:a16="http://schemas.microsoft.com/office/drawing/2014/main" id="{5AA486F5-2E1F-9647-AFC8-8BB5797528A1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1;p13">
              <a:extLst>
                <a:ext uri="{FF2B5EF4-FFF2-40B4-BE49-F238E27FC236}">
                  <a16:creationId xmlns:a16="http://schemas.microsoft.com/office/drawing/2014/main" id="{8CDA770E-FDC3-D8F4-3FA9-C211B7C023ED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32;p13">
              <a:extLst>
                <a:ext uri="{FF2B5EF4-FFF2-40B4-BE49-F238E27FC236}">
                  <a16:creationId xmlns:a16="http://schemas.microsoft.com/office/drawing/2014/main" id="{374893D1-E657-AFDF-DB01-5679D205535E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33;p13">
              <a:extLst>
                <a:ext uri="{FF2B5EF4-FFF2-40B4-BE49-F238E27FC236}">
                  <a16:creationId xmlns:a16="http://schemas.microsoft.com/office/drawing/2014/main" id="{2231A668-EF62-04F3-3EBA-1F630B3E3CAC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4;p13">
              <a:extLst>
                <a:ext uri="{FF2B5EF4-FFF2-40B4-BE49-F238E27FC236}">
                  <a16:creationId xmlns:a16="http://schemas.microsoft.com/office/drawing/2014/main" id="{548597C8-6B6C-5D88-6F49-8454F0323236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5;p13">
              <a:extLst>
                <a:ext uri="{FF2B5EF4-FFF2-40B4-BE49-F238E27FC236}">
                  <a16:creationId xmlns:a16="http://schemas.microsoft.com/office/drawing/2014/main" id="{32FCD3B4-FEDB-C5BF-E3FD-0DD64BB9BEA9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36;p13">
              <a:extLst>
                <a:ext uri="{FF2B5EF4-FFF2-40B4-BE49-F238E27FC236}">
                  <a16:creationId xmlns:a16="http://schemas.microsoft.com/office/drawing/2014/main" id="{79075E6B-4358-07E6-1B0C-54C64ED9334A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37;p13">
              <a:extLst>
                <a:ext uri="{FF2B5EF4-FFF2-40B4-BE49-F238E27FC236}">
                  <a16:creationId xmlns:a16="http://schemas.microsoft.com/office/drawing/2014/main" id="{48C7AEC7-ECBA-3934-9D6D-CC4147833F0F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38;p13">
              <a:extLst>
                <a:ext uri="{FF2B5EF4-FFF2-40B4-BE49-F238E27FC236}">
                  <a16:creationId xmlns:a16="http://schemas.microsoft.com/office/drawing/2014/main" id="{46CA37C7-AB6A-318C-F701-52D2C560D145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39;p13">
              <a:extLst>
                <a:ext uri="{FF2B5EF4-FFF2-40B4-BE49-F238E27FC236}">
                  <a16:creationId xmlns:a16="http://schemas.microsoft.com/office/drawing/2014/main" id="{C5912734-195A-D054-2870-F434EA3172BB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40;p13">
              <a:extLst>
                <a:ext uri="{FF2B5EF4-FFF2-40B4-BE49-F238E27FC236}">
                  <a16:creationId xmlns:a16="http://schemas.microsoft.com/office/drawing/2014/main" id="{D8982450-0B55-B1D7-2EB1-7257DB373A1F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41;p13">
              <a:extLst>
                <a:ext uri="{FF2B5EF4-FFF2-40B4-BE49-F238E27FC236}">
                  <a16:creationId xmlns:a16="http://schemas.microsoft.com/office/drawing/2014/main" id="{DDB03484-495F-B4D9-92B3-95C3368BA90A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42;p13">
              <a:extLst>
                <a:ext uri="{FF2B5EF4-FFF2-40B4-BE49-F238E27FC236}">
                  <a16:creationId xmlns:a16="http://schemas.microsoft.com/office/drawing/2014/main" id="{CBC9EA0A-84B5-3763-559F-EAED39958B80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43;p13">
              <a:extLst>
                <a:ext uri="{FF2B5EF4-FFF2-40B4-BE49-F238E27FC236}">
                  <a16:creationId xmlns:a16="http://schemas.microsoft.com/office/drawing/2014/main" id="{194A8CAE-D7E7-17F7-58AC-AD456E988DE6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44;p13">
              <a:extLst>
                <a:ext uri="{FF2B5EF4-FFF2-40B4-BE49-F238E27FC236}">
                  <a16:creationId xmlns:a16="http://schemas.microsoft.com/office/drawing/2014/main" id="{2D6CFA88-1A10-D777-8403-6278399985E2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45;p13">
              <a:extLst>
                <a:ext uri="{FF2B5EF4-FFF2-40B4-BE49-F238E27FC236}">
                  <a16:creationId xmlns:a16="http://schemas.microsoft.com/office/drawing/2014/main" id="{8D6C3EF9-94F9-0018-6304-E45819990106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46;p13">
              <a:extLst>
                <a:ext uri="{FF2B5EF4-FFF2-40B4-BE49-F238E27FC236}">
                  <a16:creationId xmlns:a16="http://schemas.microsoft.com/office/drawing/2014/main" id="{78476328-6BF0-4228-E7D0-3F1C4D086C9E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47;p13">
              <a:extLst>
                <a:ext uri="{FF2B5EF4-FFF2-40B4-BE49-F238E27FC236}">
                  <a16:creationId xmlns:a16="http://schemas.microsoft.com/office/drawing/2014/main" id="{2A005849-FF8D-48A7-6F1A-CB9CB3F4645A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48;p13">
              <a:extLst>
                <a:ext uri="{FF2B5EF4-FFF2-40B4-BE49-F238E27FC236}">
                  <a16:creationId xmlns:a16="http://schemas.microsoft.com/office/drawing/2014/main" id="{0F12FED3-8C77-12EA-1876-CAC78D1D6C0C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49;p13">
              <a:extLst>
                <a:ext uri="{FF2B5EF4-FFF2-40B4-BE49-F238E27FC236}">
                  <a16:creationId xmlns:a16="http://schemas.microsoft.com/office/drawing/2014/main" id="{521E592F-F2EB-346C-700E-8F11830958B0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0;p13">
              <a:extLst>
                <a:ext uri="{FF2B5EF4-FFF2-40B4-BE49-F238E27FC236}">
                  <a16:creationId xmlns:a16="http://schemas.microsoft.com/office/drawing/2014/main" id="{25E41E18-8E06-DDB3-CB67-5D53A1077F2C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1;p13">
              <a:extLst>
                <a:ext uri="{FF2B5EF4-FFF2-40B4-BE49-F238E27FC236}">
                  <a16:creationId xmlns:a16="http://schemas.microsoft.com/office/drawing/2014/main" id="{4D7DA636-DCF3-B3B0-BF0A-D6B3E3D6B618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2;p13">
              <a:extLst>
                <a:ext uri="{FF2B5EF4-FFF2-40B4-BE49-F238E27FC236}">
                  <a16:creationId xmlns:a16="http://schemas.microsoft.com/office/drawing/2014/main" id="{EF33486E-CF46-E367-C925-A13346BD5667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3;p13">
              <a:extLst>
                <a:ext uri="{FF2B5EF4-FFF2-40B4-BE49-F238E27FC236}">
                  <a16:creationId xmlns:a16="http://schemas.microsoft.com/office/drawing/2014/main" id="{CF2F2472-BF24-2F12-265C-C722F439DD6D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54;p13">
              <a:extLst>
                <a:ext uri="{FF2B5EF4-FFF2-40B4-BE49-F238E27FC236}">
                  <a16:creationId xmlns:a16="http://schemas.microsoft.com/office/drawing/2014/main" id="{385692F8-CCCE-1839-7AAB-1E23BBFFE904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55;p13">
              <a:extLst>
                <a:ext uri="{FF2B5EF4-FFF2-40B4-BE49-F238E27FC236}">
                  <a16:creationId xmlns:a16="http://schemas.microsoft.com/office/drawing/2014/main" id="{2CBED8AF-D300-2CDD-372F-F20EA977A118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56;p13">
              <a:extLst>
                <a:ext uri="{FF2B5EF4-FFF2-40B4-BE49-F238E27FC236}">
                  <a16:creationId xmlns:a16="http://schemas.microsoft.com/office/drawing/2014/main" id="{C3D72F36-4E2D-171D-282C-A4F91A47CA79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57;p13">
              <a:extLst>
                <a:ext uri="{FF2B5EF4-FFF2-40B4-BE49-F238E27FC236}">
                  <a16:creationId xmlns:a16="http://schemas.microsoft.com/office/drawing/2014/main" id="{00AD6DAC-5A9A-5B60-B1AE-E8545F7F6C76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58;p13">
              <a:extLst>
                <a:ext uri="{FF2B5EF4-FFF2-40B4-BE49-F238E27FC236}">
                  <a16:creationId xmlns:a16="http://schemas.microsoft.com/office/drawing/2014/main" id="{9899E6B2-FA44-0AEE-4142-D28C1F2C0F07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59;p13">
              <a:extLst>
                <a:ext uri="{FF2B5EF4-FFF2-40B4-BE49-F238E27FC236}">
                  <a16:creationId xmlns:a16="http://schemas.microsoft.com/office/drawing/2014/main" id="{ADBCD478-A50D-80CE-266A-969EA807D42E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60;p13">
              <a:extLst>
                <a:ext uri="{FF2B5EF4-FFF2-40B4-BE49-F238E27FC236}">
                  <a16:creationId xmlns:a16="http://schemas.microsoft.com/office/drawing/2014/main" id="{A5442213-5FCA-1BD6-B6F3-DE22B4757C74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61;p13">
              <a:extLst>
                <a:ext uri="{FF2B5EF4-FFF2-40B4-BE49-F238E27FC236}">
                  <a16:creationId xmlns:a16="http://schemas.microsoft.com/office/drawing/2014/main" id="{849734E6-9B84-F6DD-C8BD-0784EF8D8BEE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62;p13">
              <a:extLst>
                <a:ext uri="{FF2B5EF4-FFF2-40B4-BE49-F238E27FC236}">
                  <a16:creationId xmlns:a16="http://schemas.microsoft.com/office/drawing/2014/main" id="{03651F15-4C9D-75F0-C4DF-33D0ECF3711B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63;p13">
              <a:extLst>
                <a:ext uri="{FF2B5EF4-FFF2-40B4-BE49-F238E27FC236}">
                  <a16:creationId xmlns:a16="http://schemas.microsoft.com/office/drawing/2014/main" id="{7ED46D96-6F22-3877-E530-BA17CB2F4269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ruppo 434">
            <a:extLst>
              <a:ext uri="{FF2B5EF4-FFF2-40B4-BE49-F238E27FC236}">
                <a16:creationId xmlns:a16="http://schemas.microsoft.com/office/drawing/2014/main" id="{C58B9BC1-F3C1-D568-040B-D493E79A522D}"/>
              </a:ext>
            </a:extLst>
          </p:cNvPr>
          <p:cNvGrpSpPr/>
          <p:nvPr/>
        </p:nvGrpSpPr>
        <p:grpSpPr>
          <a:xfrm>
            <a:off x="5333523" y="291106"/>
            <a:ext cx="631946" cy="631946"/>
            <a:chOff x="2696423" y="370206"/>
            <a:chExt cx="631946" cy="631946"/>
          </a:xfrm>
        </p:grpSpPr>
        <p:sp>
          <p:nvSpPr>
            <p:cNvPr id="436" name="Google Shape;323;p15">
              <a:extLst>
                <a:ext uri="{FF2B5EF4-FFF2-40B4-BE49-F238E27FC236}">
                  <a16:creationId xmlns:a16="http://schemas.microsoft.com/office/drawing/2014/main" id="{DE3A9DE3-6971-2142-455A-A00FD1F71D6B}"/>
                </a:ext>
              </a:extLst>
            </p:cNvPr>
            <p:cNvSpPr/>
            <p:nvPr/>
          </p:nvSpPr>
          <p:spPr>
            <a:xfrm>
              <a:off x="2696423" y="370206"/>
              <a:ext cx="631946" cy="631946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24;p15">
              <a:extLst>
                <a:ext uri="{FF2B5EF4-FFF2-40B4-BE49-F238E27FC236}">
                  <a16:creationId xmlns:a16="http://schemas.microsoft.com/office/drawing/2014/main" id="{F8B0924A-5940-BB7B-2D02-E76EAB0A163A}"/>
                </a:ext>
              </a:extLst>
            </p:cNvPr>
            <p:cNvSpPr/>
            <p:nvPr/>
          </p:nvSpPr>
          <p:spPr>
            <a:xfrm>
              <a:off x="2778772" y="551835"/>
              <a:ext cx="293322" cy="251693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25;p15">
              <a:extLst>
                <a:ext uri="{FF2B5EF4-FFF2-40B4-BE49-F238E27FC236}">
                  <a16:creationId xmlns:a16="http://schemas.microsoft.com/office/drawing/2014/main" id="{FD375663-2B53-0F8D-7E28-884145F2A4B9}"/>
                </a:ext>
              </a:extLst>
            </p:cNvPr>
            <p:cNvSpPr/>
            <p:nvPr/>
          </p:nvSpPr>
          <p:spPr>
            <a:xfrm>
              <a:off x="2951658" y="505104"/>
              <a:ext cx="294395" cy="260338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326;p15">
              <a:extLst>
                <a:ext uri="{FF2B5EF4-FFF2-40B4-BE49-F238E27FC236}">
                  <a16:creationId xmlns:a16="http://schemas.microsoft.com/office/drawing/2014/main" id="{EB16C751-65A8-E15F-3BCB-E6FF7406F984}"/>
                </a:ext>
              </a:extLst>
            </p:cNvPr>
            <p:cNvSpPr/>
            <p:nvPr/>
          </p:nvSpPr>
          <p:spPr>
            <a:xfrm>
              <a:off x="2952698" y="556482"/>
              <a:ext cx="115301" cy="155436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609DD113-B443-4319-9846-EF5242056CCF}"/>
              </a:ext>
            </a:extLst>
          </p:cNvPr>
          <p:cNvSpPr/>
          <p:nvPr/>
        </p:nvSpPr>
        <p:spPr>
          <a:xfrm>
            <a:off x="23813" y="6419850"/>
            <a:ext cx="209550" cy="33099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C8925D23-79C8-4DA4-B415-8A98D90617BD}"/>
              </a:ext>
            </a:extLst>
          </p:cNvPr>
          <p:cNvSpPr/>
          <p:nvPr/>
        </p:nvSpPr>
        <p:spPr>
          <a:xfrm>
            <a:off x="22500" y="5579365"/>
            <a:ext cx="209550" cy="795241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40F00-6929-367E-E873-CC122C27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3;p26">
            <a:extLst>
              <a:ext uri="{FF2B5EF4-FFF2-40B4-BE49-F238E27FC236}">
                <a16:creationId xmlns:a16="http://schemas.microsoft.com/office/drawing/2014/main" id="{1496505E-DF2A-DF70-450B-F1695F907A93}"/>
              </a:ext>
            </a:extLst>
          </p:cNvPr>
          <p:cNvSpPr/>
          <p:nvPr/>
        </p:nvSpPr>
        <p:spPr>
          <a:xfrm>
            <a:off x="3608504" y="809698"/>
            <a:ext cx="4974992" cy="88654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chivo Black"/>
              </a:rPr>
              <a:t>Observer</a:t>
            </a:r>
            <a:endParaRPr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chivo Black"/>
            </a:endParaRPr>
          </a:p>
        </p:txBody>
      </p:sp>
      <p:pic>
        <p:nvPicPr>
          <p:cNvPr id="6" name="Immagine 5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C19885B-94F5-F0A0-7FB9-D37438A4A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9" t="8626" r="13397" b="15645"/>
          <a:stretch/>
        </p:blipFill>
        <p:spPr>
          <a:xfrm>
            <a:off x="4256729" y="2186781"/>
            <a:ext cx="3678541" cy="315303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80CA7E3-777C-45C0-8C77-EF3480F9AD4E}"/>
              </a:ext>
            </a:extLst>
          </p:cNvPr>
          <p:cNvSpPr/>
          <p:nvPr/>
        </p:nvSpPr>
        <p:spPr>
          <a:xfrm>
            <a:off x="21431" y="6415088"/>
            <a:ext cx="209550" cy="330993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8DEB2B0-839C-4706-9B63-FE8FDE9AB64C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36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/>
          <p:nvPr/>
        </p:nvSpPr>
        <p:spPr>
          <a:xfrm>
            <a:off x="7274845" y="3445350"/>
            <a:ext cx="1124632" cy="12586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0" dirty="0">
              <a:ln>
                <a:noFill/>
              </a:ln>
              <a:solidFill>
                <a:schemeClr val="accent2"/>
              </a:solidFill>
              <a:latin typeface="Archivo Black"/>
            </a:endParaRPr>
          </a:p>
        </p:txBody>
      </p:sp>
      <p:sp>
        <p:nvSpPr>
          <p:cNvPr id="527" name="Google Shape;527;p32"/>
          <p:cNvSpPr/>
          <p:nvPr/>
        </p:nvSpPr>
        <p:spPr>
          <a:xfrm>
            <a:off x="4481267" y="3119684"/>
            <a:ext cx="1038122" cy="125863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1"/>
                </a:solidFill>
                <a:latin typeface="Archivo Black"/>
              </a:rPr>
              <a:t>2</a:t>
            </a:r>
          </a:p>
        </p:txBody>
      </p:sp>
      <p:sp>
        <p:nvSpPr>
          <p:cNvPr id="528" name="Google Shape;528;p32"/>
          <p:cNvSpPr/>
          <p:nvPr/>
        </p:nvSpPr>
        <p:spPr>
          <a:xfrm>
            <a:off x="1763268" y="1222564"/>
            <a:ext cx="951612" cy="12399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Archivo Black"/>
              </a:rPr>
              <a:t>1</a:t>
            </a:r>
          </a:p>
        </p:txBody>
      </p:sp>
      <p:sp>
        <p:nvSpPr>
          <p:cNvPr id="529" name="Google Shape;529;p32"/>
          <p:cNvSpPr txBox="1">
            <a:spLocks noGrp="1"/>
          </p:cNvSpPr>
          <p:nvPr>
            <p:ph type="title"/>
          </p:nvPr>
        </p:nvSpPr>
        <p:spPr>
          <a:xfrm>
            <a:off x="774000" y="4740343"/>
            <a:ext cx="3925211" cy="78979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Furthermore . . .</a:t>
            </a:r>
            <a:endParaRPr lang="it-IT" sz="3600" dirty="0"/>
          </a:p>
        </p:txBody>
      </p:sp>
      <p:sp>
        <p:nvSpPr>
          <p:cNvPr id="530" name="Google Shape;530;p32"/>
          <p:cNvSpPr txBox="1">
            <a:spLocks noGrp="1"/>
          </p:cNvSpPr>
          <p:nvPr>
            <p:ph type="subTitle" idx="1"/>
          </p:nvPr>
        </p:nvSpPr>
        <p:spPr>
          <a:xfrm>
            <a:off x="2380948" y="1431502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di JDBC</a:t>
            </a:r>
            <a:endParaRPr dirty="0"/>
          </a:p>
        </p:txBody>
      </p:sp>
      <p:sp>
        <p:nvSpPr>
          <p:cNvPr id="531" name="Google Shape;531;p32"/>
          <p:cNvSpPr txBox="1">
            <a:spLocks noGrp="1"/>
          </p:cNvSpPr>
          <p:nvPr>
            <p:ph type="body" idx="2"/>
          </p:nvPr>
        </p:nvSpPr>
        <p:spPr>
          <a:xfrm>
            <a:off x="2380948" y="1842553"/>
            <a:ext cx="5681095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C</a:t>
            </a:r>
            <a:r>
              <a:rPr lang="en" dirty="0"/>
              <a:t>onnessione al database MySQL utilizzando JDBC per l’iterazione con i dati</a:t>
            </a:r>
            <a:endParaRPr dirty="0"/>
          </a:p>
        </p:txBody>
      </p:sp>
      <p:sp>
        <p:nvSpPr>
          <p:cNvPr id="532" name="Google Shape;532;p32"/>
          <p:cNvSpPr txBox="1">
            <a:spLocks noGrp="1"/>
          </p:cNvSpPr>
          <p:nvPr>
            <p:ph type="subTitle" idx="3"/>
          </p:nvPr>
        </p:nvSpPr>
        <p:spPr>
          <a:xfrm>
            <a:off x="4936556" y="3328622"/>
            <a:ext cx="3608400" cy="61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Divisione in package</a:t>
            </a:r>
            <a:endParaRPr dirty="0"/>
          </a:p>
        </p:txBody>
      </p:sp>
      <p:sp>
        <p:nvSpPr>
          <p:cNvPr id="533" name="Google Shape;533;p32"/>
          <p:cNvSpPr txBox="1">
            <a:spLocks noGrp="1"/>
          </p:cNvSpPr>
          <p:nvPr>
            <p:ph type="body" idx="4"/>
          </p:nvPr>
        </p:nvSpPr>
        <p:spPr>
          <a:xfrm>
            <a:off x="4917156" y="3640555"/>
            <a:ext cx="6671438" cy="111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2100" dirty="0"/>
              <a:t>Organizzazione della struttura in package che ospitano le classi che implementano i design pattern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F1D538-624F-4C13-ADD8-4090802C7C13}"/>
              </a:ext>
            </a:extLst>
          </p:cNvPr>
          <p:cNvSpPr/>
          <p:nvPr/>
        </p:nvSpPr>
        <p:spPr>
          <a:xfrm>
            <a:off x="26194" y="5588794"/>
            <a:ext cx="209550" cy="245269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6F7C7FE-0260-4788-B8E6-5EDC152260FB}"/>
              </a:ext>
            </a:extLst>
          </p:cNvPr>
          <p:cNvSpPr/>
          <p:nvPr/>
        </p:nvSpPr>
        <p:spPr>
          <a:xfrm>
            <a:off x="26194" y="6491288"/>
            <a:ext cx="209550" cy="2571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74C7C34-AF79-49A8-A391-DD0EF8B2766A}"/>
              </a:ext>
            </a:extLst>
          </p:cNvPr>
          <p:cNvSpPr/>
          <p:nvPr/>
        </p:nvSpPr>
        <p:spPr>
          <a:xfrm>
            <a:off x="26194" y="5854304"/>
            <a:ext cx="209550" cy="61674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A1A85-8873-80E4-F7E8-CB6ABD3A9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EBBB86B-46E2-3D9D-C15A-90FC0D11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274"/>
            <a:ext cx="12192000" cy="3923163"/>
          </a:xfrm>
          <a:prstGeom prst="rect">
            <a:avLst/>
          </a:prstGeom>
        </p:spPr>
      </p:pic>
      <p:pic>
        <p:nvPicPr>
          <p:cNvPr id="7" name="Immagine 6" descr="Immagine che contiene testo, elettronica, multimediale, computer&#10;&#10;Descrizione generata automaticamente">
            <a:extLst>
              <a:ext uri="{FF2B5EF4-FFF2-40B4-BE49-F238E27FC236}">
                <a16:creationId xmlns:a16="http://schemas.microsoft.com/office/drawing/2014/main" id="{6FD61EF6-A0B1-E925-A742-0E2FD2D49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5495" r="24211" b="6295"/>
          <a:stretch/>
        </p:blipFill>
        <p:spPr>
          <a:xfrm>
            <a:off x="716304" y="3551929"/>
            <a:ext cx="4077078" cy="2935497"/>
          </a:xfrm>
          <a:prstGeom prst="rect">
            <a:avLst/>
          </a:prstGeom>
        </p:spPr>
      </p:pic>
      <p:pic>
        <p:nvPicPr>
          <p:cNvPr id="9" name="Immagine 8" descr="Immagine che contiene testo, schermata, multimediale, schermo&#10;&#10;Descrizione generata automaticamente">
            <a:extLst>
              <a:ext uri="{FF2B5EF4-FFF2-40B4-BE49-F238E27FC236}">
                <a16:creationId xmlns:a16="http://schemas.microsoft.com/office/drawing/2014/main" id="{5EEA9D07-AB78-219A-19EE-0922E341F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8" t="25684" r="25316" b="6106"/>
          <a:stretch/>
        </p:blipFill>
        <p:spPr>
          <a:xfrm>
            <a:off x="7636563" y="39638"/>
            <a:ext cx="3284165" cy="2490024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3F566DC-8685-B778-2E0A-BB88652AAE47}"/>
              </a:ext>
            </a:extLst>
          </p:cNvPr>
          <p:cNvCxnSpPr>
            <a:cxnSpLocks/>
          </p:cNvCxnSpPr>
          <p:nvPr/>
        </p:nvCxnSpPr>
        <p:spPr>
          <a:xfrm>
            <a:off x="0" y="3056889"/>
            <a:ext cx="12368463" cy="0"/>
          </a:xfrm>
          <a:prstGeom prst="line">
            <a:avLst/>
          </a:prstGeom>
          <a:ln w="28575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 descr="Immagine che contiene testo, multimediale, schermata, gadget&#10;&#10;Descrizione generata automaticamente">
            <a:extLst>
              <a:ext uri="{FF2B5EF4-FFF2-40B4-BE49-F238E27FC236}">
                <a16:creationId xmlns:a16="http://schemas.microsoft.com/office/drawing/2014/main" id="{6AFB3209-016B-FAD9-0D57-26FE2BD5B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71" t="20702" r="21672" b="5403"/>
          <a:stretch/>
        </p:blipFill>
        <p:spPr>
          <a:xfrm>
            <a:off x="1085916" y="-225022"/>
            <a:ext cx="3571761" cy="2819386"/>
          </a:xfrm>
          <a:prstGeom prst="rect">
            <a:avLst/>
          </a:prstGeom>
        </p:spPr>
      </p:pic>
      <p:pic>
        <p:nvPicPr>
          <p:cNvPr id="20" name="Immagine 19" descr="Immagine che contiene testo, elettronica, multimediale, computer&#10;&#10;Descrizione generata automaticamente">
            <a:extLst>
              <a:ext uri="{FF2B5EF4-FFF2-40B4-BE49-F238E27FC236}">
                <a16:creationId xmlns:a16="http://schemas.microsoft.com/office/drawing/2014/main" id="{993B21EC-4B16-EDBC-7E76-371112A97F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74" t="25965" r="22079" b="4140"/>
          <a:stretch/>
        </p:blipFill>
        <p:spPr>
          <a:xfrm>
            <a:off x="7342340" y="3551931"/>
            <a:ext cx="4102620" cy="2935496"/>
          </a:xfrm>
          <a:prstGeom prst="rect">
            <a:avLst/>
          </a:prstGeom>
        </p:spPr>
      </p:pic>
      <p:sp>
        <p:nvSpPr>
          <p:cNvPr id="21" name="Google Shape;527;p32">
            <a:extLst>
              <a:ext uri="{FF2B5EF4-FFF2-40B4-BE49-F238E27FC236}">
                <a16:creationId xmlns:a16="http://schemas.microsoft.com/office/drawing/2014/main" id="{E5E255E7-AF9C-EA96-7D90-790A55374F51}"/>
              </a:ext>
            </a:extLst>
          </p:cNvPr>
          <p:cNvSpPr/>
          <p:nvPr/>
        </p:nvSpPr>
        <p:spPr>
          <a:xfrm>
            <a:off x="5057259" y="2702931"/>
            <a:ext cx="6374130" cy="7693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solidFill>
                  <a:srgbClr val="FDC100"/>
                </a:solidFill>
                <a:latin typeface="Archivo Black"/>
              </a:rPr>
              <a:t>User Interface</a:t>
            </a:r>
            <a:endParaRPr b="0" i="0" dirty="0">
              <a:ln>
                <a:noFill/>
              </a:ln>
              <a:solidFill>
                <a:srgbClr val="FDC100"/>
              </a:solidFill>
              <a:latin typeface="Archivo Black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DA80894-64FA-45DE-ADE2-C6F0FD5523EB}"/>
              </a:ext>
            </a:extLst>
          </p:cNvPr>
          <p:cNvSpPr/>
          <p:nvPr/>
        </p:nvSpPr>
        <p:spPr>
          <a:xfrm>
            <a:off x="35719" y="6415088"/>
            <a:ext cx="209550" cy="34290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C66B3303-39DC-4B91-8253-92A9719F949E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980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29"/>
          <p:cNvGrpSpPr/>
          <p:nvPr/>
        </p:nvGrpSpPr>
        <p:grpSpPr>
          <a:xfrm rot="10800000">
            <a:off x="818248" y="1394311"/>
            <a:ext cx="4371373" cy="3079424"/>
            <a:chOff x="621403" y="597265"/>
            <a:chExt cx="1588204" cy="1118814"/>
          </a:xfrm>
        </p:grpSpPr>
        <p:sp>
          <p:nvSpPr>
            <p:cNvPr id="503" name="Google Shape;503;p29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879600" y="1640400"/>
            <a:ext cx="10432800" cy="283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un mondo in cui la distanza fisica diventa irrilevante, le chat IRC sono diventate il ponte che unisce menti e cuori attraverso il cyberspazio.</a:t>
            </a:r>
            <a:endParaRPr lang="en-US" dirty="0"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879600" y="4695225"/>
            <a:ext cx="10432800" cy="7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― </a:t>
            </a:r>
            <a:r>
              <a:rPr lang="it-IT" dirty="0"/>
              <a:t>Sheryl Sandberg</a:t>
            </a:r>
            <a:endParaRPr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7485F9F-50C7-4E55-99A1-04BA5E4781A1}"/>
              </a:ext>
            </a:extLst>
          </p:cNvPr>
          <p:cNvSpPr/>
          <p:nvPr/>
        </p:nvSpPr>
        <p:spPr>
          <a:xfrm>
            <a:off x="26194" y="6419850"/>
            <a:ext cx="209550" cy="340519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B55EFB8-4371-4040-96AF-E5A1C8A5E691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38"/>
          <p:cNvGrpSpPr/>
          <p:nvPr/>
        </p:nvGrpSpPr>
        <p:grpSpPr>
          <a:xfrm>
            <a:off x="1798617" y="1865053"/>
            <a:ext cx="1916704" cy="1911572"/>
            <a:chOff x="7343900" y="907175"/>
            <a:chExt cx="4112216" cy="4101207"/>
          </a:xfrm>
        </p:grpSpPr>
        <p:sp>
          <p:nvSpPr>
            <p:cNvPr id="632" name="Google Shape;632;p38"/>
            <p:cNvSpPr/>
            <p:nvPr/>
          </p:nvSpPr>
          <p:spPr>
            <a:xfrm>
              <a:off x="7453353" y="907175"/>
              <a:ext cx="4002762" cy="4093953"/>
            </a:xfrm>
            <a:custGeom>
              <a:avLst/>
              <a:gdLst/>
              <a:ahLst/>
              <a:cxnLst/>
              <a:rect l="l" t="t" r="r" b="b"/>
              <a:pathLst>
                <a:path w="3573895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48" y="0"/>
                  </a:cubicBezTo>
                  <a:cubicBezTo>
                    <a:pt x="2773854" y="0"/>
                    <a:pt x="3573895" y="765314"/>
                    <a:pt x="3573895" y="1709375"/>
                  </a:cubicBezTo>
                  <a:cubicBezTo>
                    <a:pt x="3573895" y="2653436"/>
                    <a:pt x="2773854" y="3418750"/>
                    <a:pt x="1786948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7343900" y="914429"/>
              <a:ext cx="4002769" cy="4093953"/>
            </a:xfrm>
            <a:custGeom>
              <a:avLst/>
              <a:gdLst/>
              <a:ahLst/>
              <a:cxnLst/>
              <a:rect l="l" t="t" r="r" b="b"/>
              <a:pathLst>
                <a:path w="3573901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54" y="0"/>
                  </a:cubicBezTo>
                  <a:cubicBezTo>
                    <a:pt x="2773854" y="0"/>
                    <a:pt x="3573902" y="765314"/>
                    <a:pt x="3573902" y="1709375"/>
                  </a:cubicBezTo>
                  <a:cubicBezTo>
                    <a:pt x="3573902" y="2653436"/>
                    <a:pt x="2773854" y="3418750"/>
                    <a:pt x="1786954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404895" y="914429"/>
              <a:ext cx="4002769" cy="4093953"/>
            </a:xfrm>
            <a:custGeom>
              <a:avLst/>
              <a:gdLst/>
              <a:ahLst/>
              <a:cxnLst/>
              <a:rect l="l" t="t" r="r" b="b"/>
              <a:pathLst>
                <a:path w="3573901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54" y="0"/>
                  </a:cubicBezTo>
                  <a:cubicBezTo>
                    <a:pt x="2773854" y="0"/>
                    <a:pt x="3573902" y="765314"/>
                    <a:pt x="3573902" y="1709375"/>
                  </a:cubicBezTo>
                  <a:cubicBezTo>
                    <a:pt x="3573902" y="2653436"/>
                    <a:pt x="2773854" y="3418750"/>
                    <a:pt x="1786954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38"/>
          <p:cNvGrpSpPr/>
          <p:nvPr/>
        </p:nvGrpSpPr>
        <p:grpSpPr>
          <a:xfrm>
            <a:off x="8478757" y="1914755"/>
            <a:ext cx="1916704" cy="1911572"/>
            <a:chOff x="7343900" y="907175"/>
            <a:chExt cx="4112216" cy="4101207"/>
          </a:xfrm>
        </p:grpSpPr>
        <p:sp>
          <p:nvSpPr>
            <p:cNvPr id="640" name="Google Shape;640;p38"/>
            <p:cNvSpPr/>
            <p:nvPr/>
          </p:nvSpPr>
          <p:spPr>
            <a:xfrm>
              <a:off x="7453353" y="907175"/>
              <a:ext cx="4002762" cy="4093953"/>
            </a:xfrm>
            <a:custGeom>
              <a:avLst/>
              <a:gdLst/>
              <a:ahLst/>
              <a:cxnLst/>
              <a:rect l="l" t="t" r="r" b="b"/>
              <a:pathLst>
                <a:path w="3573895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48" y="0"/>
                  </a:cubicBezTo>
                  <a:cubicBezTo>
                    <a:pt x="2773854" y="0"/>
                    <a:pt x="3573895" y="765314"/>
                    <a:pt x="3573895" y="1709375"/>
                  </a:cubicBezTo>
                  <a:cubicBezTo>
                    <a:pt x="3573895" y="2653436"/>
                    <a:pt x="2773854" y="3418750"/>
                    <a:pt x="1786948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7343900" y="914429"/>
              <a:ext cx="4002769" cy="4093953"/>
            </a:xfrm>
            <a:custGeom>
              <a:avLst/>
              <a:gdLst/>
              <a:ahLst/>
              <a:cxnLst/>
              <a:rect l="l" t="t" r="r" b="b"/>
              <a:pathLst>
                <a:path w="3573901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54" y="0"/>
                  </a:cubicBezTo>
                  <a:cubicBezTo>
                    <a:pt x="2773854" y="0"/>
                    <a:pt x="3573902" y="765314"/>
                    <a:pt x="3573902" y="1709375"/>
                  </a:cubicBezTo>
                  <a:cubicBezTo>
                    <a:pt x="3573902" y="2653436"/>
                    <a:pt x="2773854" y="3418750"/>
                    <a:pt x="1786954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404895" y="914429"/>
              <a:ext cx="4002769" cy="4093953"/>
            </a:xfrm>
            <a:custGeom>
              <a:avLst/>
              <a:gdLst/>
              <a:ahLst/>
              <a:cxnLst/>
              <a:rect l="l" t="t" r="r" b="b"/>
              <a:pathLst>
                <a:path w="3573901" h="3418750" extrusionOk="0">
                  <a:moveTo>
                    <a:pt x="0" y="1709375"/>
                  </a:moveTo>
                  <a:cubicBezTo>
                    <a:pt x="0" y="765314"/>
                    <a:pt x="800047" y="0"/>
                    <a:pt x="1786954" y="0"/>
                  </a:cubicBezTo>
                  <a:cubicBezTo>
                    <a:pt x="2773854" y="0"/>
                    <a:pt x="3573902" y="765314"/>
                    <a:pt x="3573902" y="1709375"/>
                  </a:cubicBezTo>
                  <a:cubicBezTo>
                    <a:pt x="3573902" y="2653436"/>
                    <a:pt x="2773854" y="3418750"/>
                    <a:pt x="1786954" y="3418750"/>
                  </a:cubicBezTo>
                  <a:cubicBezTo>
                    <a:pt x="800047" y="3418750"/>
                    <a:pt x="0" y="2653436"/>
                    <a:pt x="0" y="1709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38"/>
          <p:cNvSpPr txBox="1">
            <a:spLocks noGrp="1"/>
          </p:cNvSpPr>
          <p:nvPr>
            <p:ph type="title"/>
          </p:nvPr>
        </p:nvSpPr>
        <p:spPr>
          <a:xfrm>
            <a:off x="924900" y="862075"/>
            <a:ext cx="10342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our team</a:t>
            </a:r>
            <a:endParaRPr dirty="0"/>
          </a:p>
        </p:txBody>
      </p:sp>
      <p:sp>
        <p:nvSpPr>
          <p:cNvPr id="644" name="Google Shape;644;p38"/>
          <p:cNvSpPr txBox="1">
            <a:spLocks noGrp="1"/>
          </p:cNvSpPr>
          <p:nvPr>
            <p:ph type="body" idx="1"/>
          </p:nvPr>
        </p:nvSpPr>
        <p:spPr>
          <a:xfrm>
            <a:off x="1186242" y="4187150"/>
            <a:ext cx="3147300" cy="124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0124/2481</a:t>
            </a:r>
            <a:endParaRPr dirty="0"/>
          </a:p>
        </p:txBody>
      </p:sp>
      <p:sp>
        <p:nvSpPr>
          <p:cNvPr id="645" name="Google Shape;645;p38"/>
          <p:cNvSpPr txBox="1">
            <a:spLocks noGrp="1"/>
          </p:cNvSpPr>
          <p:nvPr>
            <p:ph type="subTitle" idx="2"/>
          </p:nvPr>
        </p:nvSpPr>
        <p:spPr>
          <a:xfrm>
            <a:off x="1475391" y="3822946"/>
            <a:ext cx="31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Francesca Formisano</a:t>
            </a:r>
            <a:endParaRPr sz="2500" dirty="0"/>
          </a:p>
        </p:txBody>
      </p:sp>
      <p:sp>
        <p:nvSpPr>
          <p:cNvPr id="648" name="Google Shape;648;p38"/>
          <p:cNvSpPr txBox="1">
            <a:spLocks noGrp="1"/>
          </p:cNvSpPr>
          <p:nvPr>
            <p:ph type="body" idx="5"/>
          </p:nvPr>
        </p:nvSpPr>
        <p:spPr>
          <a:xfrm>
            <a:off x="7992632" y="4095244"/>
            <a:ext cx="3147300" cy="124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0124/2556</a:t>
            </a:r>
            <a:endParaRPr dirty="0"/>
          </a:p>
        </p:txBody>
      </p:sp>
      <p:sp>
        <p:nvSpPr>
          <p:cNvPr id="649" name="Google Shape;649;p38"/>
          <p:cNvSpPr txBox="1">
            <a:spLocks noGrp="1"/>
          </p:cNvSpPr>
          <p:nvPr>
            <p:ph type="subTitle" idx="6"/>
          </p:nvPr>
        </p:nvSpPr>
        <p:spPr>
          <a:xfrm>
            <a:off x="7992632" y="3748265"/>
            <a:ext cx="3147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Francesco De Micco</a:t>
            </a:r>
            <a:endParaRPr sz="2500" dirty="0"/>
          </a:p>
        </p:txBody>
      </p:sp>
      <p:sp>
        <p:nvSpPr>
          <p:cNvPr id="6" name="Google Shape;750;p42">
            <a:extLst>
              <a:ext uri="{FF2B5EF4-FFF2-40B4-BE49-F238E27FC236}">
                <a16:creationId xmlns:a16="http://schemas.microsoft.com/office/drawing/2014/main" id="{116F7BC5-7BC7-1EAE-BC83-0C8A141ED5EF}"/>
              </a:ext>
            </a:extLst>
          </p:cNvPr>
          <p:cNvSpPr txBox="1">
            <a:spLocks/>
          </p:cNvSpPr>
          <p:nvPr/>
        </p:nvSpPr>
        <p:spPr>
          <a:xfrm>
            <a:off x="3368100" y="4459448"/>
            <a:ext cx="5455800" cy="11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chivo Black"/>
              <a:buNone/>
              <a:defRPr sz="4500" b="1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it-IT" sz="6000"/>
              <a:t>Thank you!</a:t>
            </a:r>
            <a:endParaRPr lang="it-IT" sz="6000" dirty="0"/>
          </a:p>
        </p:txBody>
      </p:sp>
      <p:pic>
        <p:nvPicPr>
          <p:cNvPr id="16" name="Immagine 15" descr="Immagine che contiene Viso umano, sorriso, ragazzo, bebè&#10;&#10;Descrizione generata automaticamente">
            <a:extLst>
              <a:ext uri="{FF2B5EF4-FFF2-40B4-BE49-F238E27FC236}">
                <a16:creationId xmlns:a16="http://schemas.microsoft.com/office/drawing/2014/main" id="{2D32C228-EDD9-646E-EBF5-437E8F45F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3"/>
          <a:stretch/>
        </p:blipFill>
        <p:spPr>
          <a:xfrm>
            <a:off x="7992632" y="616235"/>
            <a:ext cx="2693227" cy="3281998"/>
          </a:xfrm>
          <a:prstGeom prst="rect">
            <a:avLst/>
          </a:prstGeom>
        </p:spPr>
      </p:pic>
      <p:pic>
        <p:nvPicPr>
          <p:cNvPr id="18" name="Immagine 17" descr="Immagine che contiene sorriso, Viso umano, cartone animato, ritratto&#10;&#10;Descrizione generata automaticamente">
            <a:extLst>
              <a:ext uri="{FF2B5EF4-FFF2-40B4-BE49-F238E27FC236}">
                <a16:creationId xmlns:a16="http://schemas.microsoft.com/office/drawing/2014/main" id="{4D714FF6-0090-4E75-C4D2-9752CC8825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428"/>
          <a:stretch/>
        </p:blipFill>
        <p:spPr>
          <a:xfrm>
            <a:off x="1545866" y="417609"/>
            <a:ext cx="2590700" cy="3480623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E592712C-1F98-49C4-8508-A4F37EDC0B67}"/>
              </a:ext>
            </a:extLst>
          </p:cNvPr>
          <p:cNvSpPr/>
          <p:nvPr/>
        </p:nvSpPr>
        <p:spPr>
          <a:xfrm>
            <a:off x="26194" y="5576888"/>
            <a:ext cx="209550" cy="269081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08C417E-75E3-41CD-BFF9-C28EF0532BAB}"/>
              </a:ext>
            </a:extLst>
          </p:cNvPr>
          <p:cNvSpPr/>
          <p:nvPr/>
        </p:nvSpPr>
        <p:spPr>
          <a:xfrm>
            <a:off x="26194" y="6548438"/>
            <a:ext cx="209550" cy="2571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867AD1F-679A-465E-B6FA-4160D6650899}"/>
              </a:ext>
            </a:extLst>
          </p:cNvPr>
          <p:cNvSpPr/>
          <p:nvPr/>
        </p:nvSpPr>
        <p:spPr>
          <a:xfrm>
            <a:off x="26194" y="5865116"/>
            <a:ext cx="209550" cy="659509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/>
          <p:cNvSpPr txBox="1">
            <a:spLocks noGrp="1"/>
          </p:cNvSpPr>
          <p:nvPr>
            <p:ph type="title"/>
          </p:nvPr>
        </p:nvSpPr>
        <p:spPr>
          <a:xfrm>
            <a:off x="2415055" y="748964"/>
            <a:ext cx="7378898" cy="8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IRC Chat: Main Points</a:t>
            </a:r>
            <a:endParaRPr dirty="0"/>
          </a:p>
        </p:txBody>
      </p:sp>
      <p:sp>
        <p:nvSpPr>
          <p:cNvPr id="14" name="Google Shape;170;p14">
            <a:extLst>
              <a:ext uri="{FF2B5EF4-FFF2-40B4-BE49-F238E27FC236}">
                <a16:creationId xmlns:a16="http://schemas.microsoft.com/office/drawing/2014/main" id="{0D3F2580-D71E-B33E-F0A8-3D0029B37D6A}"/>
              </a:ext>
            </a:extLst>
          </p:cNvPr>
          <p:cNvSpPr txBox="1"/>
          <p:nvPr/>
        </p:nvSpPr>
        <p:spPr>
          <a:xfrm>
            <a:off x="2456382" y="2355423"/>
            <a:ext cx="1936988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nline / Local Conn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" name="Google Shape;172;p14">
            <a:extLst>
              <a:ext uri="{FF2B5EF4-FFF2-40B4-BE49-F238E27FC236}">
                <a16:creationId xmlns:a16="http://schemas.microsoft.com/office/drawing/2014/main" id="{E950579E-C7E0-1236-8F85-20AFE79CFD5C}"/>
              </a:ext>
            </a:extLst>
          </p:cNvPr>
          <p:cNvSpPr txBox="1"/>
          <p:nvPr/>
        </p:nvSpPr>
        <p:spPr>
          <a:xfrm>
            <a:off x="3443596" y="3516807"/>
            <a:ext cx="960102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dirty="0">
                <a:latin typeface="Fira Sans Medium"/>
                <a:ea typeface="Fira Sans Medium"/>
                <a:cs typeface="Fira Sans Medium"/>
                <a:sym typeface="Fira Sans Medium"/>
              </a:rPr>
              <a:t>S</a:t>
            </a: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ecurity 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" name="Google Shape;174;p14">
            <a:extLst>
              <a:ext uri="{FF2B5EF4-FFF2-40B4-BE49-F238E27FC236}">
                <a16:creationId xmlns:a16="http://schemas.microsoft.com/office/drawing/2014/main" id="{0AE11409-0FC1-788C-2960-B3EAEED775DE}"/>
              </a:ext>
            </a:extLst>
          </p:cNvPr>
          <p:cNvSpPr txBox="1"/>
          <p:nvPr/>
        </p:nvSpPr>
        <p:spPr>
          <a:xfrm>
            <a:off x="2411188" y="4662074"/>
            <a:ext cx="2087602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Channel Management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" name="Google Shape;177;p14">
            <a:extLst>
              <a:ext uri="{FF2B5EF4-FFF2-40B4-BE49-F238E27FC236}">
                <a16:creationId xmlns:a16="http://schemas.microsoft.com/office/drawing/2014/main" id="{75035D00-3E80-E870-3C5B-F2C6C988BB5C}"/>
              </a:ext>
            </a:extLst>
          </p:cNvPr>
          <p:cNvSpPr txBox="1"/>
          <p:nvPr/>
        </p:nvSpPr>
        <p:spPr>
          <a:xfrm>
            <a:off x="7887551" y="2368413"/>
            <a:ext cx="1936637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Fira Sans Medium"/>
                <a:ea typeface="Fira Sans Medium"/>
                <a:cs typeface="Fira Sans Medium"/>
                <a:sym typeface="Fira Sans Medium"/>
              </a:rPr>
              <a:t>Message exchange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" name="Google Shape;179;p14">
            <a:extLst>
              <a:ext uri="{FF2B5EF4-FFF2-40B4-BE49-F238E27FC236}">
                <a16:creationId xmlns:a16="http://schemas.microsoft.com/office/drawing/2014/main" id="{6FE187BD-408F-28A2-8225-D4600E78E969}"/>
              </a:ext>
            </a:extLst>
          </p:cNvPr>
          <p:cNvSpPr txBox="1"/>
          <p:nvPr/>
        </p:nvSpPr>
        <p:spPr>
          <a:xfrm>
            <a:off x="8016780" y="3527017"/>
            <a:ext cx="1138361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User’s Log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9" name="Google Shape;181;p14">
            <a:extLst>
              <a:ext uri="{FF2B5EF4-FFF2-40B4-BE49-F238E27FC236}">
                <a16:creationId xmlns:a16="http://schemas.microsoft.com/office/drawing/2014/main" id="{AF983483-9024-2C84-BB24-246CC54AF70A}"/>
              </a:ext>
            </a:extLst>
          </p:cNvPr>
          <p:cNvSpPr txBox="1"/>
          <p:nvPr/>
        </p:nvSpPr>
        <p:spPr>
          <a:xfrm>
            <a:off x="7979426" y="465071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Accesso Utenti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0" name="Google Shape;183;p14">
            <a:extLst>
              <a:ext uri="{FF2B5EF4-FFF2-40B4-BE49-F238E27FC236}">
                <a16:creationId xmlns:a16="http://schemas.microsoft.com/office/drawing/2014/main" id="{AC6A03DB-302F-0CA5-0568-CDCCE518D605}"/>
              </a:ext>
            </a:extLst>
          </p:cNvPr>
          <p:cNvGrpSpPr/>
          <p:nvPr/>
        </p:nvGrpSpPr>
        <p:grpSpPr>
          <a:xfrm>
            <a:off x="9902597" y="2223946"/>
            <a:ext cx="630131" cy="630131"/>
            <a:chOff x="7387133" y="721830"/>
            <a:chExt cx="630131" cy="630131"/>
          </a:xfrm>
        </p:grpSpPr>
        <p:sp>
          <p:nvSpPr>
            <p:cNvPr id="21" name="Google Shape;184;p14">
              <a:extLst>
                <a:ext uri="{FF2B5EF4-FFF2-40B4-BE49-F238E27FC236}">
                  <a16:creationId xmlns:a16="http://schemas.microsoft.com/office/drawing/2014/main" id="{2B24253B-2E70-4B1F-BBC4-97AD0431A831}"/>
                </a:ext>
              </a:extLst>
            </p:cNvPr>
            <p:cNvSpPr/>
            <p:nvPr/>
          </p:nvSpPr>
          <p:spPr>
            <a:xfrm>
              <a:off x="7396429" y="766897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5;p14">
              <a:extLst>
                <a:ext uri="{FF2B5EF4-FFF2-40B4-BE49-F238E27FC236}">
                  <a16:creationId xmlns:a16="http://schemas.microsoft.com/office/drawing/2014/main" id="{4BCA6B1D-E1A4-97EF-F491-370E85044FC9}"/>
                </a:ext>
              </a:extLst>
            </p:cNvPr>
            <p:cNvSpPr/>
            <p:nvPr/>
          </p:nvSpPr>
          <p:spPr>
            <a:xfrm>
              <a:off x="7538979" y="887154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;p14">
              <a:extLst>
                <a:ext uri="{FF2B5EF4-FFF2-40B4-BE49-F238E27FC236}">
                  <a16:creationId xmlns:a16="http://schemas.microsoft.com/office/drawing/2014/main" id="{867A2722-8CDC-24FA-BF70-D38B05C238A4}"/>
                </a:ext>
              </a:extLst>
            </p:cNvPr>
            <p:cNvSpPr/>
            <p:nvPr/>
          </p:nvSpPr>
          <p:spPr>
            <a:xfrm>
              <a:off x="7597177" y="721830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7;p14">
              <a:extLst>
                <a:ext uri="{FF2B5EF4-FFF2-40B4-BE49-F238E27FC236}">
                  <a16:creationId xmlns:a16="http://schemas.microsoft.com/office/drawing/2014/main" id="{9E1D0599-D213-69E3-B771-0C9EDE12E0F5}"/>
                </a:ext>
              </a:extLst>
            </p:cNvPr>
            <p:cNvSpPr/>
            <p:nvPr/>
          </p:nvSpPr>
          <p:spPr>
            <a:xfrm>
              <a:off x="7387133" y="807036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88;p14">
            <a:extLst>
              <a:ext uri="{FF2B5EF4-FFF2-40B4-BE49-F238E27FC236}">
                <a16:creationId xmlns:a16="http://schemas.microsoft.com/office/drawing/2014/main" id="{0CC269C1-73DD-3426-EDD7-48E8ACD5088A}"/>
              </a:ext>
            </a:extLst>
          </p:cNvPr>
          <p:cNvGrpSpPr/>
          <p:nvPr/>
        </p:nvGrpSpPr>
        <p:grpSpPr>
          <a:xfrm>
            <a:off x="9902597" y="4511986"/>
            <a:ext cx="630131" cy="630131"/>
            <a:chOff x="6323089" y="3637093"/>
            <a:chExt cx="630131" cy="630131"/>
          </a:xfrm>
        </p:grpSpPr>
        <p:sp>
          <p:nvSpPr>
            <p:cNvPr id="26" name="Google Shape;189;p14">
              <a:extLst>
                <a:ext uri="{FF2B5EF4-FFF2-40B4-BE49-F238E27FC236}">
                  <a16:creationId xmlns:a16="http://schemas.microsoft.com/office/drawing/2014/main" id="{BD91156F-D67C-F51D-060E-B5D9F3C4A16A}"/>
                </a:ext>
              </a:extLst>
            </p:cNvPr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90;p14">
              <a:extLst>
                <a:ext uri="{FF2B5EF4-FFF2-40B4-BE49-F238E27FC236}">
                  <a16:creationId xmlns:a16="http://schemas.microsoft.com/office/drawing/2014/main" id="{A0B3FEC8-4D25-4508-E602-49962AC67D62}"/>
                </a:ext>
              </a:extLst>
            </p:cNvPr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1;p14">
              <a:extLst>
                <a:ext uri="{FF2B5EF4-FFF2-40B4-BE49-F238E27FC236}">
                  <a16:creationId xmlns:a16="http://schemas.microsoft.com/office/drawing/2014/main" id="{CD2A4FCC-E258-28D2-4990-45D917A31FCA}"/>
                </a:ext>
              </a:extLst>
            </p:cNvPr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;p14">
              <a:extLst>
                <a:ext uri="{FF2B5EF4-FFF2-40B4-BE49-F238E27FC236}">
                  <a16:creationId xmlns:a16="http://schemas.microsoft.com/office/drawing/2014/main" id="{CC6F7BEF-36FA-CD61-555B-332C9AA87E1B}"/>
                </a:ext>
              </a:extLst>
            </p:cNvPr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;p14">
              <a:extLst>
                <a:ext uri="{FF2B5EF4-FFF2-40B4-BE49-F238E27FC236}">
                  <a16:creationId xmlns:a16="http://schemas.microsoft.com/office/drawing/2014/main" id="{5AADF228-CB56-B169-D69F-3301AC163354}"/>
                </a:ext>
              </a:extLst>
            </p:cNvPr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4;p14">
              <a:extLst>
                <a:ext uri="{FF2B5EF4-FFF2-40B4-BE49-F238E27FC236}">
                  <a16:creationId xmlns:a16="http://schemas.microsoft.com/office/drawing/2014/main" id="{2053DF61-61BF-C47C-2989-DC9432C93C7E}"/>
                </a:ext>
              </a:extLst>
            </p:cNvPr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;p14">
              <a:extLst>
                <a:ext uri="{FF2B5EF4-FFF2-40B4-BE49-F238E27FC236}">
                  <a16:creationId xmlns:a16="http://schemas.microsoft.com/office/drawing/2014/main" id="{6E2D0AA9-99DD-F33E-DB2D-A99A642C9D5A}"/>
                </a:ext>
              </a:extLst>
            </p:cNvPr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02;p14">
            <a:extLst>
              <a:ext uri="{FF2B5EF4-FFF2-40B4-BE49-F238E27FC236}">
                <a16:creationId xmlns:a16="http://schemas.microsoft.com/office/drawing/2014/main" id="{D3EA8F67-0850-2658-D58F-DE21A9CFBFBE}"/>
              </a:ext>
            </a:extLst>
          </p:cNvPr>
          <p:cNvGrpSpPr/>
          <p:nvPr/>
        </p:nvGrpSpPr>
        <p:grpSpPr>
          <a:xfrm>
            <a:off x="1758098" y="2167328"/>
            <a:ext cx="630104" cy="630131"/>
            <a:chOff x="2190776" y="1361318"/>
            <a:chExt cx="630104" cy="630131"/>
          </a:xfrm>
        </p:grpSpPr>
        <p:sp>
          <p:nvSpPr>
            <p:cNvPr id="34" name="Google Shape;203;p14">
              <a:extLst>
                <a:ext uri="{FF2B5EF4-FFF2-40B4-BE49-F238E27FC236}">
                  <a16:creationId xmlns:a16="http://schemas.microsoft.com/office/drawing/2014/main" id="{7E8B6A07-2F0A-F133-CD62-A1F4D5B08A77}"/>
                </a:ext>
              </a:extLst>
            </p:cNvPr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04;p14">
              <a:extLst>
                <a:ext uri="{FF2B5EF4-FFF2-40B4-BE49-F238E27FC236}">
                  <a16:creationId xmlns:a16="http://schemas.microsoft.com/office/drawing/2014/main" id="{2BFA1F9D-9443-E5FC-3613-5324F3E971BC}"/>
                </a:ext>
              </a:extLst>
            </p:cNvPr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5;p14">
              <a:extLst>
                <a:ext uri="{FF2B5EF4-FFF2-40B4-BE49-F238E27FC236}">
                  <a16:creationId xmlns:a16="http://schemas.microsoft.com/office/drawing/2014/main" id="{A11633B1-7C9D-2B1D-113D-51634A0AFD4B}"/>
                </a:ext>
              </a:extLst>
            </p:cNvPr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6;p14">
              <a:extLst>
                <a:ext uri="{FF2B5EF4-FFF2-40B4-BE49-F238E27FC236}">
                  <a16:creationId xmlns:a16="http://schemas.microsoft.com/office/drawing/2014/main" id="{B694009D-9F44-3929-55AA-D80D19ED1D0A}"/>
                </a:ext>
              </a:extLst>
            </p:cNvPr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7;p14">
              <a:extLst>
                <a:ext uri="{FF2B5EF4-FFF2-40B4-BE49-F238E27FC236}">
                  <a16:creationId xmlns:a16="http://schemas.microsoft.com/office/drawing/2014/main" id="{E59DD833-6407-3E8E-5E82-81174659F381}"/>
                </a:ext>
              </a:extLst>
            </p:cNvPr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8;p14">
              <a:extLst>
                <a:ext uri="{FF2B5EF4-FFF2-40B4-BE49-F238E27FC236}">
                  <a16:creationId xmlns:a16="http://schemas.microsoft.com/office/drawing/2014/main" id="{8AECBA87-CE23-4922-BA0F-7F205B8E1616}"/>
                </a:ext>
              </a:extLst>
            </p:cNvPr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9;p14">
              <a:extLst>
                <a:ext uri="{FF2B5EF4-FFF2-40B4-BE49-F238E27FC236}">
                  <a16:creationId xmlns:a16="http://schemas.microsoft.com/office/drawing/2014/main" id="{D3FA53CC-FC84-C99E-DF82-381B91CE6B2D}"/>
                </a:ext>
              </a:extLst>
            </p:cNvPr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10;p14">
            <a:extLst>
              <a:ext uri="{FF2B5EF4-FFF2-40B4-BE49-F238E27FC236}">
                <a16:creationId xmlns:a16="http://schemas.microsoft.com/office/drawing/2014/main" id="{1ED3CD2E-0DF2-8E2C-1086-4D1F658E5DAD}"/>
              </a:ext>
            </a:extLst>
          </p:cNvPr>
          <p:cNvGrpSpPr/>
          <p:nvPr/>
        </p:nvGrpSpPr>
        <p:grpSpPr>
          <a:xfrm>
            <a:off x="1758851" y="4505013"/>
            <a:ext cx="630104" cy="630131"/>
            <a:chOff x="2190776" y="3637093"/>
            <a:chExt cx="630104" cy="630131"/>
          </a:xfrm>
        </p:grpSpPr>
        <p:sp>
          <p:nvSpPr>
            <p:cNvPr id="42" name="Google Shape;211;p14">
              <a:extLst>
                <a:ext uri="{FF2B5EF4-FFF2-40B4-BE49-F238E27FC236}">
                  <a16:creationId xmlns:a16="http://schemas.microsoft.com/office/drawing/2014/main" id="{D27D026B-95F0-F10F-F805-7EC521114851}"/>
                </a:ext>
              </a:extLst>
            </p:cNvPr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12;p14">
              <a:extLst>
                <a:ext uri="{FF2B5EF4-FFF2-40B4-BE49-F238E27FC236}">
                  <a16:creationId xmlns:a16="http://schemas.microsoft.com/office/drawing/2014/main" id="{F936FC71-1337-6D2B-618D-CC8BDF094F6D}"/>
                </a:ext>
              </a:extLst>
            </p:cNvPr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;p14">
              <a:extLst>
                <a:ext uri="{FF2B5EF4-FFF2-40B4-BE49-F238E27FC236}">
                  <a16:creationId xmlns:a16="http://schemas.microsoft.com/office/drawing/2014/main" id="{03AE3988-AB6A-56A6-20F2-E0D6AFC3EC8A}"/>
                </a:ext>
              </a:extLst>
            </p:cNvPr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4;p14">
              <a:extLst>
                <a:ext uri="{FF2B5EF4-FFF2-40B4-BE49-F238E27FC236}">
                  <a16:creationId xmlns:a16="http://schemas.microsoft.com/office/drawing/2014/main" id="{F22BFF03-9239-B90F-17D7-39D77E15D503}"/>
                </a:ext>
              </a:extLst>
            </p:cNvPr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219;p14">
            <a:extLst>
              <a:ext uri="{FF2B5EF4-FFF2-40B4-BE49-F238E27FC236}">
                <a16:creationId xmlns:a16="http://schemas.microsoft.com/office/drawing/2014/main" id="{503E9900-B89E-F761-4777-9A33E188B420}"/>
              </a:ext>
            </a:extLst>
          </p:cNvPr>
          <p:cNvSpPr/>
          <p:nvPr/>
        </p:nvSpPr>
        <p:spPr>
          <a:xfrm>
            <a:off x="2795973" y="3347209"/>
            <a:ext cx="420087" cy="535630"/>
          </a:xfrm>
          <a:custGeom>
            <a:avLst/>
            <a:gdLst/>
            <a:ahLst/>
            <a:cxnLst/>
            <a:rect l="l" t="t" r="r" b="b"/>
            <a:pathLst>
              <a:path w="15772" h="20110" fill="none" extrusionOk="0">
                <a:moveTo>
                  <a:pt x="3389" y="20110"/>
                </a:moveTo>
                <a:cubicBezTo>
                  <a:pt x="1298" y="17988"/>
                  <a:pt x="0" y="15043"/>
                  <a:pt x="0" y="11813"/>
                </a:cubicBezTo>
                <a:cubicBezTo>
                  <a:pt x="0" y="5289"/>
                  <a:pt x="5289" y="0"/>
                  <a:pt x="11813" y="0"/>
                </a:cubicBezTo>
                <a:cubicBezTo>
                  <a:pt x="13206" y="0"/>
                  <a:pt x="14536" y="253"/>
                  <a:pt x="15771" y="697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20;p14">
            <a:extLst>
              <a:ext uri="{FF2B5EF4-FFF2-40B4-BE49-F238E27FC236}">
                <a16:creationId xmlns:a16="http://schemas.microsoft.com/office/drawing/2014/main" id="{DA0DF86A-AC83-C6F3-97ED-FD18E3D6D794}"/>
              </a:ext>
            </a:extLst>
          </p:cNvPr>
          <p:cNvSpPr/>
          <p:nvPr/>
        </p:nvSpPr>
        <p:spPr>
          <a:xfrm>
            <a:off x="3110585" y="3432388"/>
            <a:ext cx="315492" cy="544925"/>
          </a:xfrm>
          <a:custGeom>
            <a:avLst/>
            <a:gdLst/>
            <a:ahLst/>
            <a:cxnLst/>
            <a:rect l="l" t="t" r="r" b="b"/>
            <a:pathLst>
              <a:path w="11845" h="20459" fill="none" extrusionOk="0">
                <a:moveTo>
                  <a:pt x="8108" y="1"/>
                </a:moveTo>
                <a:cubicBezTo>
                  <a:pt x="10388" y="2154"/>
                  <a:pt x="11845" y="5226"/>
                  <a:pt x="11845" y="8615"/>
                </a:cubicBezTo>
                <a:cubicBezTo>
                  <a:pt x="11845" y="15138"/>
                  <a:pt x="6556" y="20459"/>
                  <a:pt x="1" y="20459"/>
                </a:cubicBezTo>
              </a:path>
            </a:pathLst>
          </a:custGeom>
          <a:noFill/>
          <a:ln w="79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221;p14">
            <a:extLst>
              <a:ext uri="{FF2B5EF4-FFF2-40B4-BE49-F238E27FC236}">
                <a16:creationId xmlns:a16="http://schemas.microsoft.com/office/drawing/2014/main" id="{C60EAE2B-A4B6-20BD-33DF-B51A49919350}"/>
              </a:ext>
            </a:extLst>
          </p:cNvPr>
          <p:cNvGrpSpPr/>
          <p:nvPr/>
        </p:nvGrpSpPr>
        <p:grpSpPr>
          <a:xfrm>
            <a:off x="4433269" y="2227166"/>
            <a:ext cx="3502263" cy="2951424"/>
            <a:chOff x="2820853" y="1403508"/>
            <a:chExt cx="3502263" cy="2951424"/>
          </a:xfrm>
        </p:grpSpPr>
        <p:sp>
          <p:nvSpPr>
            <p:cNvPr id="49" name="Google Shape;222;p14">
              <a:extLst>
                <a:ext uri="{FF2B5EF4-FFF2-40B4-BE49-F238E27FC236}">
                  <a16:creationId xmlns:a16="http://schemas.microsoft.com/office/drawing/2014/main" id="{E17B361C-909F-4F06-2749-096B223C2DF8}"/>
                </a:ext>
              </a:extLst>
            </p:cNvPr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23;p14">
              <a:extLst>
                <a:ext uri="{FF2B5EF4-FFF2-40B4-BE49-F238E27FC236}">
                  <a16:creationId xmlns:a16="http://schemas.microsoft.com/office/drawing/2014/main" id="{207493F6-B8CB-A477-E2B7-8AC27832793F}"/>
                </a:ext>
              </a:extLst>
            </p:cNvPr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4;p14">
              <a:extLst>
                <a:ext uri="{FF2B5EF4-FFF2-40B4-BE49-F238E27FC236}">
                  <a16:creationId xmlns:a16="http://schemas.microsoft.com/office/drawing/2014/main" id="{BA48981E-1227-CFD7-599D-580DC3CE0E89}"/>
                </a:ext>
              </a:extLst>
            </p:cNvPr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25;p14">
              <a:extLst>
                <a:ext uri="{FF2B5EF4-FFF2-40B4-BE49-F238E27FC236}">
                  <a16:creationId xmlns:a16="http://schemas.microsoft.com/office/drawing/2014/main" id="{56D7E4DE-21CD-EE3D-4C00-B62F5206E478}"/>
                </a:ext>
              </a:extLst>
            </p:cNvPr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26;p14">
              <a:extLst>
                <a:ext uri="{FF2B5EF4-FFF2-40B4-BE49-F238E27FC236}">
                  <a16:creationId xmlns:a16="http://schemas.microsoft.com/office/drawing/2014/main" id="{EB1326D9-F1DB-9F57-3DBC-8267AFE22196}"/>
                </a:ext>
              </a:extLst>
            </p:cNvPr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7;p14">
              <a:extLst>
                <a:ext uri="{FF2B5EF4-FFF2-40B4-BE49-F238E27FC236}">
                  <a16:creationId xmlns:a16="http://schemas.microsoft.com/office/drawing/2014/main" id="{43D456EE-A085-899F-49E5-A16BDF5FD892}"/>
                </a:ext>
              </a:extLst>
            </p:cNvPr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8;p14">
              <a:extLst>
                <a:ext uri="{FF2B5EF4-FFF2-40B4-BE49-F238E27FC236}">
                  <a16:creationId xmlns:a16="http://schemas.microsoft.com/office/drawing/2014/main" id="{8CC2599B-1881-1A29-CE9E-945B33A87067}"/>
                </a:ext>
              </a:extLst>
            </p:cNvPr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29;p14">
              <a:extLst>
                <a:ext uri="{FF2B5EF4-FFF2-40B4-BE49-F238E27FC236}">
                  <a16:creationId xmlns:a16="http://schemas.microsoft.com/office/drawing/2014/main" id="{4738EBAC-E0B0-60F5-1910-863EFC05DE63}"/>
                </a:ext>
              </a:extLst>
            </p:cNvPr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0;p14">
              <a:extLst>
                <a:ext uri="{FF2B5EF4-FFF2-40B4-BE49-F238E27FC236}">
                  <a16:creationId xmlns:a16="http://schemas.microsoft.com/office/drawing/2014/main" id="{2E8CC2D6-9E40-5CCE-ECAD-6073D1DFB611}"/>
                </a:ext>
              </a:extLst>
            </p:cNvPr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1;p14">
              <a:extLst>
                <a:ext uri="{FF2B5EF4-FFF2-40B4-BE49-F238E27FC236}">
                  <a16:creationId xmlns:a16="http://schemas.microsoft.com/office/drawing/2014/main" id="{54602D51-2456-4C3A-8617-97C5F6C2A295}"/>
                </a:ext>
              </a:extLst>
            </p:cNvPr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2;p14">
              <a:extLst>
                <a:ext uri="{FF2B5EF4-FFF2-40B4-BE49-F238E27FC236}">
                  <a16:creationId xmlns:a16="http://schemas.microsoft.com/office/drawing/2014/main" id="{62D7F3AE-B48B-3DBA-5A8C-7AFE2AE842F4}"/>
                </a:ext>
              </a:extLst>
            </p:cNvPr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3;p14">
              <a:extLst>
                <a:ext uri="{FF2B5EF4-FFF2-40B4-BE49-F238E27FC236}">
                  <a16:creationId xmlns:a16="http://schemas.microsoft.com/office/drawing/2014/main" id="{93D7870A-0887-CFCF-D094-F01599B22495}"/>
                </a:ext>
              </a:extLst>
            </p:cNvPr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4;p14">
              <a:extLst>
                <a:ext uri="{FF2B5EF4-FFF2-40B4-BE49-F238E27FC236}">
                  <a16:creationId xmlns:a16="http://schemas.microsoft.com/office/drawing/2014/main" id="{6A23A59C-1ECC-F97B-AA01-7AC29D444A4D}"/>
                </a:ext>
              </a:extLst>
            </p:cNvPr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;p14">
              <a:extLst>
                <a:ext uri="{FF2B5EF4-FFF2-40B4-BE49-F238E27FC236}">
                  <a16:creationId xmlns:a16="http://schemas.microsoft.com/office/drawing/2014/main" id="{9356BB6E-ED53-5B62-01D6-9DF93B6D521D}"/>
                </a:ext>
              </a:extLst>
            </p:cNvPr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6;p14">
              <a:extLst>
                <a:ext uri="{FF2B5EF4-FFF2-40B4-BE49-F238E27FC236}">
                  <a16:creationId xmlns:a16="http://schemas.microsoft.com/office/drawing/2014/main" id="{866DB196-2FF3-D3C7-FE64-2EB59508E540}"/>
                </a:ext>
              </a:extLst>
            </p:cNvPr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37;p14">
              <a:extLst>
                <a:ext uri="{FF2B5EF4-FFF2-40B4-BE49-F238E27FC236}">
                  <a16:creationId xmlns:a16="http://schemas.microsoft.com/office/drawing/2014/main" id="{A99FBE77-3071-24A0-E0BC-E867363C3AAD}"/>
                </a:ext>
              </a:extLst>
            </p:cNvPr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38;p14">
              <a:extLst>
                <a:ext uri="{FF2B5EF4-FFF2-40B4-BE49-F238E27FC236}">
                  <a16:creationId xmlns:a16="http://schemas.microsoft.com/office/drawing/2014/main" id="{1D125E0B-D937-B6AF-3F9D-2FE3067CA3F8}"/>
                </a:ext>
              </a:extLst>
            </p:cNvPr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39;p14">
              <a:extLst>
                <a:ext uri="{FF2B5EF4-FFF2-40B4-BE49-F238E27FC236}">
                  <a16:creationId xmlns:a16="http://schemas.microsoft.com/office/drawing/2014/main" id="{2A17E238-C4D8-B647-B9E2-BE76D72B4501}"/>
                </a:ext>
              </a:extLst>
            </p:cNvPr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40;p14">
              <a:extLst>
                <a:ext uri="{FF2B5EF4-FFF2-40B4-BE49-F238E27FC236}">
                  <a16:creationId xmlns:a16="http://schemas.microsoft.com/office/drawing/2014/main" id="{32247853-322B-EB19-2C08-0A44CD6E1EEB}"/>
                </a:ext>
              </a:extLst>
            </p:cNvPr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41;p14">
              <a:extLst>
                <a:ext uri="{FF2B5EF4-FFF2-40B4-BE49-F238E27FC236}">
                  <a16:creationId xmlns:a16="http://schemas.microsoft.com/office/drawing/2014/main" id="{4F67FDCC-993A-1F15-269C-8BD034A296F3}"/>
                </a:ext>
              </a:extLst>
            </p:cNvPr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42;p14">
              <a:extLst>
                <a:ext uri="{FF2B5EF4-FFF2-40B4-BE49-F238E27FC236}">
                  <a16:creationId xmlns:a16="http://schemas.microsoft.com/office/drawing/2014/main" id="{D2C2190C-C458-D855-40A0-247763E8B47C}"/>
                </a:ext>
              </a:extLst>
            </p:cNvPr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43;p14">
              <a:extLst>
                <a:ext uri="{FF2B5EF4-FFF2-40B4-BE49-F238E27FC236}">
                  <a16:creationId xmlns:a16="http://schemas.microsoft.com/office/drawing/2014/main" id="{50571940-8FFB-2412-6972-4EEC38639B34}"/>
                </a:ext>
              </a:extLst>
            </p:cNvPr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44;p14">
              <a:extLst>
                <a:ext uri="{FF2B5EF4-FFF2-40B4-BE49-F238E27FC236}">
                  <a16:creationId xmlns:a16="http://schemas.microsoft.com/office/drawing/2014/main" id="{9A85FF07-79CE-ECCA-CE53-14920FE9DAAE}"/>
                </a:ext>
              </a:extLst>
            </p:cNvPr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45;p14">
              <a:extLst>
                <a:ext uri="{FF2B5EF4-FFF2-40B4-BE49-F238E27FC236}">
                  <a16:creationId xmlns:a16="http://schemas.microsoft.com/office/drawing/2014/main" id="{7D6D63C4-9E10-9EDF-2ECA-37E38D5CADA5}"/>
                </a:ext>
              </a:extLst>
            </p:cNvPr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46;p14">
              <a:extLst>
                <a:ext uri="{FF2B5EF4-FFF2-40B4-BE49-F238E27FC236}">
                  <a16:creationId xmlns:a16="http://schemas.microsoft.com/office/drawing/2014/main" id="{0CFA43AC-CB4E-986E-BB31-C157CC5A6137}"/>
                </a:ext>
              </a:extLst>
            </p:cNvPr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47;p14">
              <a:extLst>
                <a:ext uri="{FF2B5EF4-FFF2-40B4-BE49-F238E27FC236}">
                  <a16:creationId xmlns:a16="http://schemas.microsoft.com/office/drawing/2014/main" id="{7FAEABB7-559D-EEB2-8C6A-6254175BCAD4}"/>
                </a:ext>
              </a:extLst>
            </p:cNvPr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48;p14">
              <a:extLst>
                <a:ext uri="{FF2B5EF4-FFF2-40B4-BE49-F238E27FC236}">
                  <a16:creationId xmlns:a16="http://schemas.microsoft.com/office/drawing/2014/main" id="{30C52A69-C8DA-23A4-9DD2-7684525761B1}"/>
                </a:ext>
              </a:extLst>
            </p:cNvPr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49;p14">
              <a:extLst>
                <a:ext uri="{FF2B5EF4-FFF2-40B4-BE49-F238E27FC236}">
                  <a16:creationId xmlns:a16="http://schemas.microsoft.com/office/drawing/2014/main" id="{4BCC9166-3BF3-7169-77B8-24A9ADA35947}"/>
                </a:ext>
              </a:extLst>
            </p:cNvPr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50;p14">
              <a:extLst>
                <a:ext uri="{FF2B5EF4-FFF2-40B4-BE49-F238E27FC236}">
                  <a16:creationId xmlns:a16="http://schemas.microsoft.com/office/drawing/2014/main" id="{C26960F1-80C8-C62B-1D80-75199723146E}"/>
                </a:ext>
              </a:extLst>
            </p:cNvPr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51;p14">
              <a:extLst>
                <a:ext uri="{FF2B5EF4-FFF2-40B4-BE49-F238E27FC236}">
                  <a16:creationId xmlns:a16="http://schemas.microsoft.com/office/drawing/2014/main" id="{91FE6AEA-736B-7CF8-38ED-D2E5A714B048}"/>
                </a:ext>
              </a:extLst>
            </p:cNvPr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52;p14">
              <a:extLst>
                <a:ext uri="{FF2B5EF4-FFF2-40B4-BE49-F238E27FC236}">
                  <a16:creationId xmlns:a16="http://schemas.microsoft.com/office/drawing/2014/main" id="{212FDFB7-82DD-1D20-43C6-01D3211E67DC}"/>
                </a:ext>
              </a:extLst>
            </p:cNvPr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53;p14">
              <a:extLst>
                <a:ext uri="{FF2B5EF4-FFF2-40B4-BE49-F238E27FC236}">
                  <a16:creationId xmlns:a16="http://schemas.microsoft.com/office/drawing/2014/main" id="{94A50B2C-7429-B2F0-1396-D85A52B36A78}"/>
                </a:ext>
              </a:extLst>
            </p:cNvPr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54;p14">
              <a:extLst>
                <a:ext uri="{FF2B5EF4-FFF2-40B4-BE49-F238E27FC236}">
                  <a16:creationId xmlns:a16="http://schemas.microsoft.com/office/drawing/2014/main" id="{0EC90499-CF3F-B8AC-F612-38A0C0C01A52}"/>
                </a:ext>
              </a:extLst>
            </p:cNvPr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55;p14">
              <a:extLst>
                <a:ext uri="{FF2B5EF4-FFF2-40B4-BE49-F238E27FC236}">
                  <a16:creationId xmlns:a16="http://schemas.microsoft.com/office/drawing/2014/main" id="{F900953E-F548-5E36-BACE-91D7B4386751}"/>
                </a:ext>
              </a:extLst>
            </p:cNvPr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56;p14">
              <a:extLst>
                <a:ext uri="{FF2B5EF4-FFF2-40B4-BE49-F238E27FC236}">
                  <a16:creationId xmlns:a16="http://schemas.microsoft.com/office/drawing/2014/main" id="{E190189F-0560-31EF-8AFD-CE9862A62881}"/>
                </a:ext>
              </a:extLst>
            </p:cNvPr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57;p14">
              <a:extLst>
                <a:ext uri="{FF2B5EF4-FFF2-40B4-BE49-F238E27FC236}">
                  <a16:creationId xmlns:a16="http://schemas.microsoft.com/office/drawing/2014/main" id="{506BF337-A243-1D5C-4EC5-E8A38F6C0BF4}"/>
                </a:ext>
              </a:extLst>
            </p:cNvPr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58;p14">
              <a:extLst>
                <a:ext uri="{FF2B5EF4-FFF2-40B4-BE49-F238E27FC236}">
                  <a16:creationId xmlns:a16="http://schemas.microsoft.com/office/drawing/2014/main" id="{B5DF1CB0-BBBD-417C-4832-D32B25AAB08A}"/>
                </a:ext>
              </a:extLst>
            </p:cNvPr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59;p14">
              <a:extLst>
                <a:ext uri="{FF2B5EF4-FFF2-40B4-BE49-F238E27FC236}">
                  <a16:creationId xmlns:a16="http://schemas.microsoft.com/office/drawing/2014/main" id="{57B42C75-4F71-FAC7-CFDD-AF20F77FF28D}"/>
                </a:ext>
              </a:extLst>
            </p:cNvPr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60;p14">
              <a:extLst>
                <a:ext uri="{FF2B5EF4-FFF2-40B4-BE49-F238E27FC236}">
                  <a16:creationId xmlns:a16="http://schemas.microsoft.com/office/drawing/2014/main" id="{9EC9550F-B585-8599-5C1C-23D4D9DC91D6}"/>
                </a:ext>
              </a:extLst>
            </p:cNvPr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61;p14">
              <a:extLst>
                <a:ext uri="{FF2B5EF4-FFF2-40B4-BE49-F238E27FC236}">
                  <a16:creationId xmlns:a16="http://schemas.microsoft.com/office/drawing/2014/main" id="{70887B11-72C0-A15E-9C5A-D136E75E2BF0}"/>
                </a:ext>
              </a:extLst>
            </p:cNvPr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62;p14">
              <a:extLst>
                <a:ext uri="{FF2B5EF4-FFF2-40B4-BE49-F238E27FC236}">
                  <a16:creationId xmlns:a16="http://schemas.microsoft.com/office/drawing/2014/main" id="{C3EE2D0E-43FD-B259-F4A6-47E6A52A5E9E}"/>
                </a:ext>
              </a:extLst>
            </p:cNvPr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63;p14">
              <a:extLst>
                <a:ext uri="{FF2B5EF4-FFF2-40B4-BE49-F238E27FC236}">
                  <a16:creationId xmlns:a16="http://schemas.microsoft.com/office/drawing/2014/main" id="{B0FBBD34-436F-8249-DAB3-B2E3925C85EF}"/>
                </a:ext>
              </a:extLst>
            </p:cNvPr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64;p14">
              <a:extLst>
                <a:ext uri="{FF2B5EF4-FFF2-40B4-BE49-F238E27FC236}">
                  <a16:creationId xmlns:a16="http://schemas.microsoft.com/office/drawing/2014/main" id="{6E018A24-3E2F-046F-5507-745B2F03C430}"/>
                </a:ext>
              </a:extLst>
            </p:cNvPr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65;p14">
              <a:extLst>
                <a:ext uri="{FF2B5EF4-FFF2-40B4-BE49-F238E27FC236}">
                  <a16:creationId xmlns:a16="http://schemas.microsoft.com/office/drawing/2014/main" id="{F57F5CE2-D942-C9AE-8D61-ED7C70AD7CFC}"/>
                </a:ext>
              </a:extLst>
            </p:cNvPr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66;p14">
              <a:extLst>
                <a:ext uri="{FF2B5EF4-FFF2-40B4-BE49-F238E27FC236}">
                  <a16:creationId xmlns:a16="http://schemas.microsoft.com/office/drawing/2014/main" id="{2932B75E-E7EC-293F-CA82-EA85C98DB027}"/>
                </a:ext>
              </a:extLst>
            </p:cNvPr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67;p14">
              <a:extLst>
                <a:ext uri="{FF2B5EF4-FFF2-40B4-BE49-F238E27FC236}">
                  <a16:creationId xmlns:a16="http://schemas.microsoft.com/office/drawing/2014/main" id="{3007A383-128A-B5A8-365F-46C30CF64123}"/>
                </a:ext>
              </a:extLst>
            </p:cNvPr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68;p14">
              <a:extLst>
                <a:ext uri="{FF2B5EF4-FFF2-40B4-BE49-F238E27FC236}">
                  <a16:creationId xmlns:a16="http://schemas.microsoft.com/office/drawing/2014/main" id="{E6AB5198-42FA-F259-FF77-E813215AE142}"/>
                </a:ext>
              </a:extLst>
            </p:cNvPr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69;p14">
              <a:extLst>
                <a:ext uri="{FF2B5EF4-FFF2-40B4-BE49-F238E27FC236}">
                  <a16:creationId xmlns:a16="http://schemas.microsoft.com/office/drawing/2014/main" id="{6EB76C42-15A6-A221-00C8-EBE614D72151}"/>
                </a:ext>
              </a:extLst>
            </p:cNvPr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70;p14">
              <a:extLst>
                <a:ext uri="{FF2B5EF4-FFF2-40B4-BE49-F238E27FC236}">
                  <a16:creationId xmlns:a16="http://schemas.microsoft.com/office/drawing/2014/main" id="{92B07C4B-AC2D-C360-65C4-F96D76AC9C03}"/>
                </a:ext>
              </a:extLst>
            </p:cNvPr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71;p14">
              <a:extLst>
                <a:ext uri="{FF2B5EF4-FFF2-40B4-BE49-F238E27FC236}">
                  <a16:creationId xmlns:a16="http://schemas.microsoft.com/office/drawing/2014/main" id="{369327C4-9170-9D61-5ABE-27A2368F4844}"/>
                </a:ext>
              </a:extLst>
            </p:cNvPr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72;p14">
              <a:extLst>
                <a:ext uri="{FF2B5EF4-FFF2-40B4-BE49-F238E27FC236}">
                  <a16:creationId xmlns:a16="http://schemas.microsoft.com/office/drawing/2014/main" id="{29A81E46-F8C5-B1E5-1E8E-900AAD860A12}"/>
                </a:ext>
              </a:extLst>
            </p:cNvPr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73;p14">
              <a:extLst>
                <a:ext uri="{FF2B5EF4-FFF2-40B4-BE49-F238E27FC236}">
                  <a16:creationId xmlns:a16="http://schemas.microsoft.com/office/drawing/2014/main" id="{4586FFEF-B4E0-AFD2-9012-EA5D458CA141}"/>
                </a:ext>
              </a:extLst>
            </p:cNvPr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74;p14">
              <a:extLst>
                <a:ext uri="{FF2B5EF4-FFF2-40B4-BE49-F238E27FC236}">
                  <a16:creationId xmlns:a16="http://schemas.microsoft.com/office/drawing/2014/main" id="{B1891F26-8099-A14E-4E4A-7EE2905A6F09}"/>
                </a:ext>
              </a:extLst>
            </p:cNvPr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75;p14">
              <a:extLst>
                <a:ext uri="{FF2B5EF4-FFF2-40B4-BE49-F238E27FC236}">
                  <a16:creationId xmlns:a16="http://schemas.microsoft.com/office/drawing/2014/main" id="{B1BD509E-1FB1-F4D1-2D3A-F7AE35C25A6E}"/>
                </a:ext>
              </a:extLst>
            </p:cNvPr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76;p14">
              <a:extLst>
                <a:ext uri="{FF2B5EF4-FFF2-40B4-BE49-F238E27FC236}">
                  <a16:creationId xmlns:a16="http://schemas.microsoft.com/office/drawing/2014/main" id="{F322E2D9-ABD6-CFD9-15B7-94C267022846}"/>
                </a:ext>
              </a:extLst>
            </p:cNvPr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77;p14">
              <a:extLst>
                <a:ext uri="{FF2B5EF4-FFF2-40B4-BE49-F238E27FC236}">
                  <a16:creationId xmlns:a16="http://schemas.microsoft.com/office/drawing/2014/main" id="{C96B1AA6-48E9-AADD-A0F7-B21B3289946B}"/>
                </a:ext>
              </a:extLst>
            </p:cNvPr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78;p14">
              <a:extLst>
                <a:ext uri="{FF2B5EF4-FFF2-40B4-BE49-F238E27FC236}">
                  <a16:creationId xmlns:a16="http://schemas.microsoft.com/office/drawing/2014/main" id="{41719C43-4438-F6D8-F1EC-71DAC1D42C58}"/>
                </a:ext>
              </a:extLst>
            </p:cNvPr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79;p14">
              <a:extLst>
                <a:ext uri="{FF2B5EF4-FFF2-40B4-BE49-F238E27FC236}">
                  <a16:creationId xmlns:a16="http://schemas.microsoft.com/office/drawing/2014/main" id="{9184001E-AA65-6C12-A80B-B583F74C0174}"/>
                </a:ext>
              </a:extLst>
            </p:cNvPr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80;p14">
              <a:extLst>
                <a:ext uri="{FF2B5EF4-FFF2-40B4-BE49-F238E27FC236}">
                  <a16:creationId xmlns:a16="http://schemas.microsoft.com/office/drawing/2014/main" id="{356384B5-FD8E-E31F-4D03-0F7791AF4834}"/>
                </a:ext>
              </a:extLst>
            </p:cNvPr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81;p14">
              <a:extLst>
                <a:ext uri="{FF2B5EF4-FFF2-40B4-BE49-F238E27FC236}">
                  <a16:creationId xmlns:a16="http://schemas.microsoft.com/office/drawing/2014/main" id="{7A15E85B-3FC8-FD44-4A1E-86624A15C5D9}"/>
                </a:ext>
              </a:extLst>
            </p:cNvPr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82;p14">
              <a:extLst>
                <a:ext uri="{FF2B5EF4-FFF2-40B4-BE49-F238E27FC236}">
                  <a16:creationId xmlns:a16="http://schemas.microsoft.com/office/drawing/2014/main" id="{FEE380D0-7D6E-065D-B692-B2F75E9957F0}"/>
                </a:ext>
              </a:extLst>
            </p:cNvPr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83;p14">
              <a:extLst>
                <a:ext uri="{FF2B5EF4-FFF2-40B4-BE49-F238E27FC236}">
                  <a16:creationId xmlns:a16="http://schemas.microsoft.com/office/drawing/2014/main" id="{EA323CB1-E27B-34E4-8530-BB41E7BB07BB}"/>
                </a:ext>
              </a:extLst>
            </p:cNvPr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84;p14">
              <a:extLst>
                <a:ext uri="{FF2B5EF4-FFF2-40B4-BE49-F238E27FC236}">
                  <a16:creationId xmlns:a16="http://schemas.microsoft.com/office/drawing/2014/main" id="{FA14BDFF-DA8D-6506-170B-F150F56E5835}"/>
                </a:ext>
              </a:extLst>
            </p:cNvPr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85;p14">
              <a:extLst>
                <a:ext uri="{FF2B5EF4-FFF2-40B4-BE49-F238E27FC236}">
                  <a16:creationId xmlns:a16="http://schemas.microsoft.com/office/drawing/2014/main" id="{35537601-7EFE-AD01-BB72-C700320C32C1}"/>
                </a:ext>
              </a:extLst>
            </p:cNvPr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86;p14">
              <a:extLst>
                <a:ext uri="{FF2B5EF4-FFF2-40B4-BE49-F238E27FC236}">
                  <a16:creationId xmlns:a16="http://schemas.microsoft.com/office/drawing/2014/main" id="{667DC1A1-CFD5-644F-045C-2FDDD04DD0C8}"/>
                </a:ext>
              </a:extLst>
            </p:cNvPr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87;p14">
              <a:extLst>
                <a:ext uri="{FF2B5EF4-FFF2-40B4-BE49-F238E27FC236}">
                  <a16:creationId xmlns:a16="http://schemas.microsoft.com/office/drawing/2014/main" id="{96F913C1-4C02-D620-5A6B-351AF6317A9E}"/>
                </a:ext>
              </a:extLst>
            </p:cNvPr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88;p14">
              <a:extLst>
                <a:ext uri="{FF2B5EF4-FFF2-40B4-BE49-F238E27FC236}">
                  <a16:creationId xmlns:a16="http://schemas.microsoft.com/office/drawing/2014/main" id="{1241D457-CEE7-DA45-0528-542720100881}"/>
                </a:ext>
              </a:extLst>
            </p:cNvPr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89;p14">
              <a:extLst>
                <a:ext uri="{FF2B5EF4-FFF2-40B4-BE49-F238E27FC236}">
                  <a16:creationId xmlns:a16="http://schemas.microsoft.com/office/drawing/2014/main" id="{1EB5E7FF-BD81-BCD5-D014-52F689A7635E}"/>
                </a:ext>
              </a:extLst>
            </p:cNvPr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90;p14">
              <a:extLst>
                <a:ext uri="{FF2B5EF4-FFF2-40B4-BE49-F238E27FC236}">
                  <a16:creationId xmlns:a16="http://schemas.microsoft.com/office/drawing/2014/main" id="{54F25303-2449-DECE-DA47-AF9768BDC73E}"/>
                </a:ext>
              </a:extLst>
            </p:cNvPr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91;p14">
              <a:extLst>
                <a:ext uri="{FF2B5EF4-FFF2-40B4-BE49-F238E27FC236}">
                  <a16:creationId xmlns:a16="http://schemas.microsoft.com/office/drawing/2014/main" id="{73511F2B-4678-566C-4357-4E9C40C772B7}"/>
                </a:ext>
              </a:extLst>
            </p:cNvPr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92;p14">
              <a:extLst>
                <a:ext uri="{FF2B5EF4-FFF2-40B4-BE49-F238E27FC236}">
                  <a16:creationId xmlns:a16="http://schemas.microsoft.com/office/drawing/2014/main" id="{D1515238-E06D-69C4-FD30-B82512870D86}"/>
                </a:ext>
              </a:extLst>
            </p:cNvPr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93;p14">
              <a:extLst>
                <a:ext uri="{FF2B5EF4-FFF2-40B4-BE49-F238E27FC236}">
                  <a16:creationId xmlns:a16="http://schemas.microsoft.com/office/drawing/2014/main" id="{10B4AADA-1E64-3361-EA55-980A34A3051C}"/>
                </a:ext>
              </a:extLst>
            </p:cNvPr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94;p14">
              <a:extLst>
                <a:ext uri="{FF2B5EF4-FFF2-40B4-BE49-F238E27FC236}">
                  <a16:creationId xmlns:a16="http://schemas.microsoft.com/office/drawing/2014/main" id="{4AA6D6E7-B934-4D51-E7F4-F16F494D804E}"/>
                </a:ext>
              </a:extLst>
            </p:cNvPr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95;p14">
              <a:extLst>
                <a:ext uri="{FF2B5EF4-FFF2-40B4-BE49-F238E27FC236}">
                  <a16:creationId xmlns:a16="http://schemas.microsoft.com/office/drawing/2014/main" id="{B49B8D0A-4AC0-4653-9853-1DE1DAB0E652}"/>
                </a:ext>
              </a:extLst>
            </p:cNvPr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96;p14">
              <a:extLst>
                <a:ext uri="{FF2B5EF4-FFF2-40B4-BE49-F238E27FC236}">
                  <a16:creationId xmlns:a16="http://schemas.microsoft.com/office/drawing/2014/main" id="{F38F8241-1F35-4C35-18DF-111CBBBB5CAB}"/>
                </a:ext>
              </a:extLst>
            </p:cNvPr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97;p14">
              <a:extLst>
                <a:ext uri="{FF2B5EF4-FFF2-40B4-BE49-F238E27FC236}">
                  <a16:creationId xmlns:a16="http://schemas.microsoft.com/office/drawing/2014/main" id="{0D7D15DF-3B10-917E-7976-1E7BD5E9249B}"/>
                </a:ext>
              </a:extLst>
            </p:cNvPr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98;p14">
              <a:extLst>
                <a:ext uri="{FF2B5EF4-FFF2-40B4-BE49-F238E27FC236}">
                  <a16:creationId xmlns:a16="http://schemas.microsoft.com/office/drawing/2014/main" id="{C281FAE2-99AE-12E0-5260-90028B96197D}"/>
                </a:ext>
              </a:extLst>
            </p:cNvPr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99;p14">
              <a:extLst>
                <a:ext uri="{FF2B5EF4-FFF2-40B4-BE49-F238E27FC236}">
                  <a16:creationId xmlns:a16="http://schemas.microsoft.com/office/drawing/2014/main" id="{020A4CCF-70E0-79DE-8028-F16673F1FAC2}"/>
                </a:ext>
              </a:extLst>
            </p:cNvPr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00;p14">
              <a:extLst>
                <a:ext uri="{FF2B5EF4-FFF2-40B4-BE49-F238E27FC236}">
                  <a16:creationId xmlns:a16="http://schemas.microsoft.com/office/drawing/2014/main" id="{138C8551-24D6-527D-C1CC-94D156F8DCFB}"/>
                </a:ext>
              </a:extLst>
            </p:cNvPr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01;p14">
              <a:extLst>
                <a:ext uri="{FF2B5EF4-FFF2-40B4-BE49-F238E27FC236}">
                  <a16:creationId xmlns:a16="http://schemas.microsoft.com/office/drawing/2014/main" id="{AB2FF812-2469-E0C4-CEB0-A71805FD12A5}"/>
                </a:ext>
              </a:extLst>
            </p:cNvPr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02;p14">
              <a:extLst>
                <a:ext uri="{FF2B5EF4-FFF2-40B4-BE49-F238E27FC236}">
                  <a16:creationId xmlns:a16="http://schemas.microsoft.com/office/drawing/2014/main" id="{DBEE0B06-1CC0-8C8D-F037-FB277C2A6D30}"/>
                </a:ext>
              </a:extLst>
            </p:cNvPr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03;p14">
              <a:extLst>
                <a:ext uri="{FF2B5EF4-FFF2-40B4-BE49-F238E27FC236}">
                  <a16:creationId xmlns:a16="http://schemas.microsoft.com/office/drawing/2014/main" id="{35951B0B-E986-5DC9-AC53-EA79C0F109CB}"/>
                </a:ext>
              </a:extLst>
            </p:cNvPr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04;p14">
              <a:extLst>
                <a:ext uri="{FF2B5EF4-FFF2-40B4-BE49-F238E27FC236}">
                  <a16:creationId xmlns:a16="http://schemas.microsoft.com/office/drawing/2014/main" id="{3B14EA20-5651-3905-C295-EB18D59823EE}"/>
                </a:ext>
              </a:extLst>
            </p:cNvPr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05;p14">
              <a:extLst>
                <a:ext uri="{FF2B5EF4-FFF2-40B4-BE49-F238E27FC236}">
                  <a16:creationId xmlns:a16="http://schemas.microsoft.com/office/drawing/2014/main" id="{F799D1CE-31B7-6A75-8964-45D58BEA57A4}"/>
                </a:ext>
              </a:extLst>
            </p:cNvPr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06;p14">
              <a:extLst>
                <a:ext uri="{FF2B5EF4-FFF2-40B4-BE49-F238E27FC236}">
                  <a16:creationId xmlns:a16="http://schemas.microsoft.com/office/drawing/2014/main" id="{37E81572-0D0D-7329-F9F6-C5D62D4DEF4B}"/>
                </a:ext>
              </a:extLst>
            </p:cNvPr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07;p14">
              <a:extLst>
                <a:ext uri="{FF2B5EF4-FFF2-40B4-BE49-F238E27FC236}">
                  <a16:creationId xmlns:a16="http://schemas.microsoft.com/office/drawing/2014/main" id="{F89D862F-5035-4A4E-26DA-9A3A95669005}"/>
                </a:ext>
              </a:extLst>
            </p:cNvPr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08;p14">
              <a:extLst>
                <a:ext uri="{FF2B5EF4-FFF2-40B4-BE49-F238E27FC236}">
                  <a16:creationId xmlns:a16="http://schemas.microsoft.com/office/drawing/2014/main" id="{2D5ED48C-4F74-61F6-3FFA-78C62852A300}"/>
                </a:ext>
              </a:extLst>
            </p:cNvPr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09;p14">
              <a:extLst>
                <a:ext uri="{FF2B5EF4-FFF2-40B4-BE49-F238E27FC236}">
                  <a16:creationId xmlns:a16="http://schemas.microsoft.com/office/drawing/2014/main" id="{D6931D37-DD3C-2B67-88A7-E728D9FED079}"/>
                </a:ext>
              </a:extLst>
            </p:cNvPr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10;p14">
              <a:extLst>
                <a:ext uri="{FF2B5EF4-FFF2-40B4-BE49-F238E27FC236}">
                  <a16:creationId xmlns:a16="http://schemas.microsoft.com/office/drawing/2014/main" id="{96F9187F-5270-279A-9CD0-7937902CDB05}"/>
                </a:ext>
              </a:extLst>
            </p:cNvPr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11;p14">
              <a:extLst>
                <a:ext uri="{FF2B5EF4-FFF2-40B4-BE49-F238E27FC236}">
                  <a16:creationId xmlns:a16="http://schemas.microsoft.com/office/drawing/2014/main" id="{04E9B2DA-3990-F41D-57BF-2A376BF0D183}"/>
                </a:ext>
              </a:extLst>
            </p:cNvPr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12;p14">
              <a:extLst>
                <a:ext uri="{FF2B5EF4-FFF2-40B4-BE49-F238E27FC236}">
                  <a16:creationId xmlns:a16="http://schemas.microsoft.com/office/drawing/2014/main" id="{C9B6AEC9-812E-4C69-C73D-60581E045782}"/>
                </a:ext>
              </a:extLst>
            </p:cNvPr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ruppo 419">
            <a:extLst>
              <a:ext uri="{FF2B5EF4-FFF2-40B4-BE49-F238E27FC236}">
                <a16:creationId xmlns:a16="http://schemas.microsoft.com/office/drawing/2014/main" id="{C387F6D0-09B3-4ADB-8F8D-6118675F9D57}"/>
              </a:ext>
            </a:extLst>
          </p:cNvPr>
          <p:cNvGrpSpPr/>
          <p:nvPr/>
        </p:nvGrpSpPr>
        <p:grpSpPr>
          <a:xfrm>
            <a:off x="2817877" y="3403175"/>
            <a:ext cx="584219" cy="532800"/>
            <a:chOff x="2343715" y="1481459"/>
            <a:chExt cx="815472" cy="743699"/>
          </a:xfrm>
        </p:grpSpPr>
        <p:sp>
          <p:nvSpPr>
            <p:cNvPr id="421" name="Google Shape;2395;p28">
              <a:extLst>
                <a:ext uri="{FF2B5EF4-FFF2-40B4-BE49-F238E27FC236}">
                  <a16:creationId xmlns:a16="http://schemas.microsoft.com/office/drawing/2014/main" id="{55B7BA29-6AEF-48BB-4E2B-28996F160F40}"/>
                </a:ext>
              </a:extLst>
            </p:cNvPr>
            <p:cNvSpPr/>
            <p:nvPr/>
          </p:nvSpPr>
          <p:spPr>
            <a:xfrm>
              <a:off x="2343715" y="1481459"/>
              <a:ext cx="815472" cy="743699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2A365"/>
                </a:solidFill>
              </a:endParaRPr>
            </a:p>
          </p:txBody>
        </p:sp>
        <p:sp>
          <p:nvSpPr>
            <p:cNvPr id="422" name="Google Shape;2396;p28">
              <a:extLst>
                <a:ext uri="{FF2B5EF4-FFF2-40B4-BE49-F238E27FC236}">
                  <a16:creationId xmlns:a16="http://schemas.microsoft.com/office/drawing/2014/main" id="{616C561F-FE70-8D06-0D88-9F8991405BA3}"/>
                </a:ext>
              </a:extLst>
            </p:cNvPr>
            <p:cNvSpPr/>
            <p:nvPr/>
          </p:nvSpPr>
          <p:spPr>
            <a:xfrm>
              <a:off x="2683272" y="1625717"/>
              <a:ext cx="137270" cy="115628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3" name="Google Shape;2397;p28">
              <a:extLst>
                <a:ext uri="{FF2B5EF4-FFF2-40B4-BE49-F238E27FC236}">
                  <a16:creationId xmlns:a16="http://schemas.microsoft.com/office/drawing/2014/main" id="{EA92FAD3-5675-6570-6E55-5FD3734C7B00}"/>
                </a:ext>
              </a:extLst>
            </p:cNvPr>
            <p:cNvSpPr/>
            <p:nvPr/>
          </p:nvSpPr>
          <p:spPr>
            <a:xfrm>
              <a:off x="2628180" y="1723268"/>
              <a:ext cx="246540" cy="187857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4" name="Google Shape;2398;p28">
              <a:extLst>
                <a:ext uri="{FF2B5EF4-FFF2-40B4-BE49-F238E27FC236}">
                  <a16:creationId xmlns:a16="http://schemas.microsoft.com/office/drawing/2014/main" id="{0DDD6268-1464-E21B-C0F8-1B5883C92AA5}"/>
                </a:ext>
              </a:extLst>
            </p:cNvPr>
            <p:cNvSpPr/>
            <p:nvPr/>
          </p:nvSpPr>
          <p:spPr>
            <a:xfrm>
              <a:off x="2719372" y="1788282"/>
              <a:ext cx="65071" cy="65043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5" name="Google Shape;2399;p28">
              <a:extLst>
                <a:ext uri="{FF2B5EF4-FFF2-40B4-BE49-F238E27FC236}">
                  <a16:creationId xmlns:a16="http://schemas.microsoft.com/office/drawing/2014/main" id="{E45148F6-B95E-4A5B-E1AF-C81CB6776505}"/>
                </a:ext>
              </a:extLst>
            </p:cNvPr>
            <p:cNvSpPr/>
            <p:nvPr/>
          </p:nvSpPr>
          <p:spPr>
            <a:xfrm>
              <a:off x="2516201" y="1965275"/>
              <a:ext cx="65043" cy="65043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6" name="Google Shape;2400;p28">
              <a:extLst>
                <a:ext uri="{FF2B5EF4-FFF2-40B4-BE49-F238E27FC236}">
                  <a16:creationId xmlns:a16="http://schemas.microsoft.com/office/drawing/2014/main" id="{203C394D-2477-8769-E4F4-CCD93A068E35}"/>
                </a:ext>
              </a:extLst>
            </p:cNvPr>
            <p:cNvSpPr/>
            <p:nvPr/>
          </p:nvSpPr>
          <p:spPr>
            <a:xfrm>
              <a:off x="2617345" y="1965275"/>
              <a:ext cx="65043" cy="65043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7" name="Google Shape;2401;p28">
              <a:extLst>
                <a:ext uri="{FF2B5EF4-FFF2-40B4-BE49-F238E27FC236}">
                  <a16:creationId xmlns:a16="http://schemas.microsoft.com/office/drawing/2014/main" id="{92E9BCF2-ABAD-634D-A94A-908FE24247C7}"/>
                </a:ext>
              </a:extLst>
            </p:cNvPr>
            <p:cNvSpPr/>
            <p:nvPr/>
          </p:nvSpPr>
          <p:spPr>
            <a:xfrm>
              <a:off x="2719372" y="1965275"/>
              <a:ext cx="65071" cy="65043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8" name="Google Shape;2402;p28">
              <a:extLst>
                <a:ext uri="{FF2B5EF4-FFF2-40B4-BE49-F238E27FC236}">
                  <a16:creationId xmlns:a16="http://schemas.microsoft.com/office/drawing/2014/main" id="{6923D55C-A1B4-57B9-5CAE-F09178A1F7D6}"/>
                </a:ext>
              </a:extLst>
            </p:cNvPr>
            <p:cNvSpPr/>
            <p:nvPr/>
          </p:nvSpPr>
          <p:spPr>
            <a:xfrm>
              <a:off x="2820514" y="1965275"/>
              <a:ext cx="65043" cy="65043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  <p:sp>
          <p:nvSpPr>
            <p:cNvPr id="429" name="Google Shape;2403;p28">
              <a:extLst>
                <a:ext uri="{FF2B5EF4-FFF2-40B4-BE49-F238E27FC236}">
                  <a16:creationId xmlns:a16="http://schemas.microsoft.com/office/drawing/2014/main" id="{A52C9780-D1A1-2045-EC9A-2E26910FE032}"/>
                </a:ext>
              </a:extLst>
            </p:cNvPr>
            <p:cNvSpPr/>
            <p:nvPr/>
          </p:nvSpPr>
          <p:spPr>
            <a:xfrm>
              <a:off x="2921657" y="1965277"/>
              <a:ext cx="65043" cy="65043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2A365"/>
                </a:solidFill>
              </a:endParaRPr>
            </a:p>
          </p:txBody>
        </p:sp>
      </p:grpSp>
      <p:grpSp>
        <p:nvGrpSpPr>
          <p:cNvPr id="430" name="Gruppo 429">
            <a:extLst>
              <a:ext uri="{FF2B5EF4-FFF2-40B4-BE49-F238E27FC236}">
                <a16:creationId xmlns:a16="http://schemas.microsoft.com/office/drawing/2014/main" id="{BA65A8EA-BDD3-92D0-A813-21ACA0E3E254}"/>
              </a:ext>
            </a:extLst>
          </p:cNvPr>
          <p:cNvGrpSpPr/>
          <p:nvPr/>
        </p:nvGrpSpPr>
        <p:grpSpPr>
          <a:xfrm>
            <a:off x="9209368" y="3344062"/>
            <a:ext cx="630131" cy="630104"/>
            <a:chOff x="8166485" y="1285285"/>
            <a:chExt cx="630131" cy="630104"/>
          </a:xfrm>
        </p:grpSpPr>
        <p:sp>
          <p:nvSpPr>
            <p:cNvPr id="431" name="Google Shape;197;p14">
              <a:extLst>
                <a:ext uri="{FF2B5EF4-FFF2-40B4-BE49-F238E27FC236}">
                  <a16:creationId xmlns:a16="http://schemas.microsoft.com/office/drawing/2014/main" id="{19883F5D-C50E-302D-4635-F4E7AFA48E28}"/>
                </a:ext>
              </a:extLst>
            </p:cNvPr>
            <p:cNvSpPr/>
            <p:nvPr/>
          </p:nvSpPr>
          <p:spPr>
            <a:xfrm>
              <a:off x="8212031" y="1330831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200;p14">
              <a:extLst>
                <a:ext uri="{FF2B5EF4-FFF2-40B4-BE49-F238E27FC236}">
                  <a16:creationId xmlns:a16="http://schemas.microsoft.com/office/drawing/2014/main" id="{D903D711-83D9-3836-A7F3-3CCB5F2B2364}"/>
                </a:ext>
              </a:extLst>
            </p:cNvPr>
            <p:cNvSpPr/>
            <p:nvPr/>
          </p:nvSpPr>
          <p:spPr>
            <a:xfrm>
              <a:off x="8376529" y="1285285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1;p14">
              <a:extLst>
                <a:ext uri="{FF2B5EF4-FFF2-40B4-BE49-F238E27FC236}">
                  <a16:creationId xmlns:a16="http://schemas.microsoft.com/office/drawing/2014/main" id="{7133E1C4-3E02-4FFF-F236-A7BA875E2561}"/>
                </a:ext>
              </a:extLst>
            </p:cNvPr>
            <p:cNvSpPr/>
            <p:nvPr/>
          </p:nvSpPr>
          <p:spPr>
            <a:xfrm>
              <a:off x="8166485" y="137046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ruppo 433">
              <a:extLst>
                <a:ext uri="{FF2B5EF4-FFF2-40B4-BE49-F238E27FC236}">
                  <a16:creationId xmlns:a16="http://schemas.microsoft.com/office/drawing/2014/main" id="{BA4152C3-5584-C92F-982C-385025613EEB}"/>
                </a:ext>
              </a:extLst>
            </p:cNvPr>
            <p:cNvGrpSpPr/>
            <p:nvPr/>
          </p:nvGrpSpPr>
          <p:grpSpPr>
            <a:xfrm>
              <a:off x="8344257" y="1433731"/>
              <a:ext cx="273163" cy="355965"/>
              <a:chOff x="2592049" y="2706664"/>
              <a:chExt cx="318797" cy="415432"/>
            </a:xfrm>
          </p:grpSpPr>
          <p:sp>
            <p:nvSpPr>
              <p:cNvPr id="435" name="Google Shape;2408;p28">
                <a:extLst>
                  <a:ext uri="{FF2B5EF4-FFF2-40B4-BE49-F238E27FC236}">
                    <a16:creationId xmlns:a16="http://schemas.microsoft.com/office/drawing/2014/main" id="{E568C463-E114-25C2-BE11-2ECBB1A7219A}"/>
                  </a:ext>
                </a:extLst>
              </p:cNvPr>
              <p:cNvSpPr/>
              <p:nvPr/>
            </p:nvSpPr>
            <p:spPr>
              <a:xfrm>
                <a:off x="2812387" y="3023869"/>
                <a:ext cx="88539" cy="87398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065" extrusionOk="0">
                    <a:moveTo>
                      <a:pt x="397" y="0"/>
                    </a:moveTo>
                    <a:cubicBezTo>
                      <a:pt x="302" y="0"/>
                      <a:pt x="207" y="40"/>
                      <a:pt x="127" y="119"/>
                    </a:cubicBezTo>
                    <a:cubicBezTo>
                      <a:pt x="1" y="277"/>
                      <a:pt x="1" y="499"/>
                      <a:pt x="127" y="657"/>
                    </a:cubicBezTo>
                    <a:lnTo>
                      <a:pt x="2408" y="2938"/>
                    </a:lnTo>
                    <a:cubicBezTo>
                      <a:pt x="2503" y="3033"/>
                      <a:pt x="2598" y="3064"/>
                      <a:pt x="2693" y="3064"/>
                    </a:cubicBezTo>
                    <a:cubicBezTo>
                      <a:pt x="2788" y="3064"/>
                      <a:pt x="2883" y="3001"/>
                      <a:pt x="2946" y="2938"/>
                    </a:cubicBezTo>
                    <a:cubicBezTo>
                      <a:pt x="3104" y="2779"/>
                      <a:pt x="3104" y="2557"/>
                      <a:pt x="2946" y="2399"/>
                    </a:cubicBezTo>
                    <a:lnTo>
                      <a:pt x="666" y="119"/>
                    </a:lnTo>
                    <a:cubicBezTo>
                      <a:pt x="587" y="40"/>
                      <a:pt x="492" y="0"/>
                      <a:pt x="3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409;p28">
                <a:extLst>
                  <a:ext uri="{FF2B5EF4-FFF2-40B4-BE49-F238E27FC236}">
                    <a16:creationId xmlns:a16="http://schemas.microsoft.com/office/drawing/2014/main" id="{65265669-043E-D9F6-10B9-6F71449F9ABC}"/>
                  </a:ext>
                </a:extLst>
              </p:cNvPr>
              <p:cNvSpPr/>
              <p:nvPr/>
            </p:nvSpPr>
            <p:spPr>
              <a:xfrm>
                <a:off x="2601974" y="3023869"/>
                <a:ext cx="89452" cy="87398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065" extrusionOk="0">
                    <a:moveTo>
                      <a:pt x="2709" y="0"/>
                    </a:moveTo>
                    <a:cubicBezTo>
                      <a:pt x="2614" y="0"/>
                      <a:pt x="2519" y="40"/>
                      <a:pt x="2439" y="119"/>
                    </a:cubicBezTo>
                    <a:lnTo>
                      <a:pt x="159" y="2399"/>
                    </a:lnTo>
                    <a:cubicBezTo>
                      <a:pt x="1" y="2557"/>
                      <a:pt x="1" y="2779"/>
                      <a:pt x="159" y="2938"/>
                    </a:cubicBezTo>
                    <a:cubicBezTo>
                      <a:pt x="223" y="3033"/>
                      <a:pt x="318" y="3064"/>
                      <a:pt x="413" y="3064"/>
                    </a:cubicBezTo>
                    <a:cubicBezTo>
                      <a:pt x="508" y="3064"/>
                      <a:pt x="603" y="3001"/>
                      <a:pt x="698" y="2938"/>
                    </a:cubicBezTo>
                    <a:lnTo>
                      <a:pt x="2978" y="657"/>
                    </a:lnTo>
                    <a:cubicBezTo>
                      <a:pt x="3136" y="499"/>
                      <a:pt x="3136" y="277"/>
                      <a:pt x="2978" y="119"/>
                    </a:cubicBezTo>
                    <a:cubicBezTo>
                      <a:pt x="2899" y="40"/>
                      <a:pt x="2804" y="0"/>
                      <a:pt x="27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410;p28">
                <a:extLst>
                  <a:ext uri="{FF2B5EF4-FFF2-40B4-BE49-F238E27FC236}">
                    <a16:creationId xmlns:a16="http://schemas.microsoft.com/office/drawing/2014/main" id="{3AE8666D-5F03-D840-B806-F9EBEBA87159}"/>
                  </a:ext>
                </a:extLst>
              </p:cNvPr>
              <p:cNvSpPr/>
              <p:nvPr/>
            </p:nvSpPr>
            <p:spPr>
              <a:xfrm>
                <a:off x="2594760" y="2915740"/>
                <a:ext cx="314292" cy="130513"/>
              </a:xfrm>
              <a:custGeom>
                <a:avLst/>
                <a:gdLst/>
                <a:ahLst/>
                <a:cxnLst/>
                <a:rect l="l" t="t" r="r" b="b"/>
                <a:pathLst>
                  <a:path w="11022" h="4577" extrusionOk="0">
                    <a:moveTo>
                      <a:pt x="414" y="1"/>
                    </a:moveTo>
                    <a:cubicBezTo>
                      <a:pt x="307" y="1"/>
                      <a:pt x="201" y="50"/>
                      <a:pt x="127" y="142"/>
                    </a:cubicBezTo>
                    <a:cubicBezTo>
                      <a:pt x="1" y="301"/>
                      <a:pt x="32" y="554"/>
                      <a:pt x="191" y="681"/>
                    </a:cubicBezTo>
                    <a:lnTo>
                      <a:pt x="5258" y="4481"/>
                    </a:lnTo>
                    <a:cubicBezTo>
                      <a:pt x="5321" y="4544"/>
                      <a:pt x="5384" y="4576"/>
                      <a:pt x="5479" y="4576"/>
                    </a:cubicBezTo>
                    <a:cubicBezTo>
                      <a:pt x="5543" y="4576"/>
                      <a:pt x="5638" y="4544"/>
                      <a:pt x="5701" y="4481"/>
                    </a:cubicBezTo>
                    <a:lnTo>
                      <a:pt x="10800" y="681"/>
                    </a:lnTo>
                    <a:cubicBezTo>
                      <a:pt x="10990" y="554"/>
                      <a:pt x="11021" y="301"/>
                      <a:pt x="10895" y="142"/>
                    </a:cubicBezTo>
                    <a:cubicBezTo>
                      <a:pt x="10821" y="50"/>
                      <a:pt x="10704" y="1"/>
                      <a:pt x="10588" y="1"/>
                    </a:cubicBezTo>
                    <a:cubicBezTo>
                      <a:pt x="10505" y="1"/>
                      <a:pt x="10422" y="26"/>
                      <a:pt x="10356" y="79"/>
                    </a:cubicBezTo>
                    <a:lnTo>
                      <a:pt x="5479" y="3721"/>
                    </a:lnTo>
                    <a:lnTo>
                      <a:pt x="634" y="79"/>
                    </a:lnTo>
                    <a:cubicBezTo>
                      <a:pt x="568" y="26"/>
                      <a:pt x="491" y="1"/>
                      <a:pt x="4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8" name="Google Shape;2411;p28">
                <a:extLst>
                  <a:ext uri="{FF2B5EF4-FFF2-40B4-BE49-F238E27FC236}">
                    <a16:creationId xmlns:a16="http://schemas.microsoft.com/office/drawing/2014/main" id="{C4A797E2-C767-2B81-012F-86705888E161}"/>
                  </a:ext>
                </a:extLst>
              </p:cNvPr>
              <p:cNvSpPr/>
              <p:nvPr/>
            </p:nvSpPr>
            <p:spPr>
              <a:xfrm>
                <a:off x="2626354" y="2706664"/>
                <a:ext cx="250191" cy="25107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8805" extrusionOk="0">
                    <a:moveTo>
                      <a:pt x="413" y="1"/>
                    </a:moveTo>
                    <a:cubicBezTo>
                      <a:pt x="191" y="1"/>
                      <a:pt x="1" y="159"/>
                      <a:pt x="1" y="381"/>
                    </a:cubicBezTo>
                    <a:lnTo>
                      <a:pt x="1" y="8424"/>
                    </a:lnTo>
                    <a:cubicBezTo>
                      <a:pt x="1" y="8646"/>
                      <a:pt x="191" y="8804"/>
                      <a:pt x="413" y="8804"/>
                    </a:cubicBezTo>
                    <a:cubicBezTo>
                      <a:pt x="634" y="8804"/>
                      <a:pt x="793" y="8646"/>
                      <a:pt x="793" y="8424"/>
                    </a:cubicBezTo>
                    <a:lnTo>
                      <a:pt x="793" y="761"/>
                    </a:lnTo>
                    <a:lnTo>
                      <a:pt x="7982" y="761"/>
                    </a:lnTo>
                    <a:lnTo>
                      <a:pt x="7982" y="8393"/>
                    </a:lnTo>
                    <a:cubicBezTo>
                      <a:pt x="7982" y="8614"/>
                      <a:pt x="8172" y="8804"/>
                      <a:pt x="8393" y="8804"/>
                    </a:cubicBezTo>
                    <a:cubicBezTo>
                      <a:pt x="8583" y="8804"/>
                      <a:pt x="8773" y="8614"/>
                      <a:pt x="8773" y="8393"/>
                    </a:cubicBezTo>
                    <a:lnTo>
                      <a:pt x="8773" y="381"/>
                    </a:lnTo>
                    <a:cubicBezTo>
                      <a:pt x="8773" y="159"/>
                      <a:pt x="8583" y="1"/>
                      <a:pt x="83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412;p28">
                <a:extLst>
                  <a:ext uri="{FF2B5EF4-FFF2-40B4-BE49-F238E27FC236}">
                    <a16:creationId xmlns:a16="http://schemas.microsoft.com/office/drawing/2014/main" id="{1637B99A-C35A-719B-62BD-297F048700D5}"/>
                  </a:ext>
                </a:extLst>
              </p:cNvPr>
              <p:cNvSpPr/>
              <p:nvPr/>
            </p:nvSpPr>
            <p:spPr>
              <a:xfrm>
                <a:off x="2592049" y="2843020"/>
                <a:ext cx="318797" cy="279076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9787" extrusionOk="0">
                    <a:moveTo>
                      <a:pt x="2027" y="1"/>
                    </a:moveTo>
                    <a:lnTo>
                      <a:pt x="286" y="1299"/>
                    </a:lnTo>
                    <a:cubicBezTo>
                      <a:pt x="254" y="1331"/>
                      <a:pt x="222" y="1362"/>
                      <a:pt x="191" y="1426"/>
                    </a:cubicBezTo>
                    <a:cubicBezTo>
                      <a:pt x="64" y="1552"/>
                      <a:pt x="1" y="1711"/>
                      <a:pt x="1" y="1901"/>
                    </a:cubicBezTo>
                    <a:lnTo>
                      <a:pt x="1" y="8995"/>
                    </a:lnTo>
                    <a:cubicBezTo>
                      <a:pt x="1" y="9438"/>
                      <a:pt x="349" y="9786"/>
                      <a:pt x="761" y="9786"/>
                    </a:cubicBezTo>
                    <a:lnTo>
                      <a:pt x="10420" y="9786"/>
                    </a:lnTo>
                    <a:cubicBezTo>
                      <a:pt x="10831" y="9786"/>
                      <a:pt x="11180" y="9438"/>
                      <a:pt x="11180" y="8995"/>
                    </a:cubicBezTo>
                    <a:lnTo>
                      <a:pt x="11180" y="1901"/>
                    </a:lnTo>
                    <a:cubicBezTo>
                      <a:pt x="11180" y="1711"/>
                      <a:pt x="11116" y="1552"/>
                      <a:pt x="11021" y="1426"/>
                    </a:cubicBezTo>
                    <a:cubicBezTo>
                      <a:pt x="10990" y="1362"/>
                      <a:pt x="10958" y="1331"/>
                      <a:pt x="10895" y="1299"/>
                    </a:cubicBezTo>
                    <a:lnTo>
                      <a:pt x="9185" y="1"/>
                    </a:lnTo>
                    <a:lnTo>
                      <a:pt x="9185" y="951"/>
                    </a:lnTo>
                    <a:lnTo>
                      <a:pt x="9406" y="1141"/>
                    </a:lnTo>
                    <a:lnTo>
                      <a:pt x="10420" y="1901"/>
                    </a:lnTo>
                    <a:lnTo>
                      <a:pt x="10420" y="8995"/>
                    </a:lnTo>
                    <a:lnTo>
                      <a:pt x="761" y="8995"/>
                    </a:lnTo>
                    <a:lnTo>
                      <a:pt x="761" y="1901"/>
                    </a:lnTo>
                    <a:lnTo>
                      <a:pt x="1774" y="1141"/>
                    </a:lnTo>
                    <a:lnTo>
                      <a:pt x="2027" y="951"/>
                    </a:lnTo>
                    <a:lnTo>
                      <a:pt x="20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413;p28">
                <a:extLst>
                  <a:ext uri="{FF2B5EF4-FFF2-40B4-BE49-F238E27FC236}">
                    <a16:creationId xmlns:a16="http://schemas.microsoft.com/office/drawing/2014/main" id="{C9151025-00AF-39C3-28D8-845D2BD65E56}"/>
                  </a:ext>
                </a:extLst>
              </p:cNvPr>
              <p:cNvSpPr/>
              <p:nvPr/>
            </p:nvSpPr>
            <p:spPr>
              <a:xfrm>
                <a:off x="2674230" y="2755429"/>
                <a:ext cx="160768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761" extrusionOk="0">
                    <a:moveTo>
                      <a:pt x="380" y="1"/>
                    </a:moveTo>
                    <a:cubicBezTo>
                      <a:pt x="190" y="1"/>
                      <a:pt x="0" y="159"/>
                      <a:pt x="0" y="381"/>
                    </a:cubicBezTo>
                    <a:cubicBezTo>
                      <a:pt x="0" y="602"/>
                      <a:pt x="190" y="761"/>
                      <a:pt x="380" y="761"/>
                    </a:cubicBezTo>
                    <a:lnTo>
                      <a:pt x="5257" y="761"/>
                    </a:lnTo>
                    <a:cubicBezTo>
                      <a:pt x="5448" y="761"/>
                      <a:pt x="5638" y="602"/>
                      <a:pt x="5638" y="381"/>
                    </a:cubicBezTo>
                    <a:cubicBezTo>
                      <a:pt x="5638" y="159"/>
                      <a:pt x="5448" y="1"/>
                      <a:pt x="5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414;p28">
                <a:extLst>
                  <a:ext uri="{FF2B5EF4-FFF2-40B4-BE49-F238E27FC236}">
                    <a16:creationId xmlns:a16="http://schemas.microsoft.com/office/drawing/2014/main" id="{C9A1B12C-210E-65DC-C332-21B00FEC89DE}"/>
                  </a:ext>
                </a:extLst>
              </p:cNvPr>
              <p:cNvSpPr/>
              <p:nvPr/>
            </p:nvSpPr>
            <p:spPr>
              <a:xfrm>
                <a:off x="2674222" y="2804204"/>
                <a:ext cx="160768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761" extrusionOk="0">
                    <a:moveTo>
                      <a:pt x="380" y="1"/>
                    </a:moveTo>
                    <a:cubicBezTo>
                      <a:pt x="190" y="1"/>
                      <a:pt x="0" y="191"/>
                      <a:pt x="0" y="381"/>
                    </a:cubicBezTo>
                    <a:cubicBezTo>
                      <a:pt x="0" y="602"/>
                      <a:pt x="190" y="761"/>
                      <a:pt x="380" y="761"/>
                    </a:cubicBezTo>
                    <a:lnTo>
                      <a:pt x="5257" y="761"/>
                    </a:lnTo>
                    <a:cubicBezTo>
                      <a:pt x="5448" y="761"/>
                      <a:pt x="5638" y="602"/>
                      <a:pt x="5638" y="381"/>
                    </a:cubicBezTo>
                    <a:cubicBezTo>
                      <a:pt x="5638" y="191"/>
                      <a:pt x="5448" y="1"/>
                      <a:pt x="5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415;p28">
                <a:extLst>
                  <a:ext uri="{FF2B5EF4-FFF2-40B4-BE49-F238E27FC236}">
                    <a16:creationId xmlns:a16="http://schemas.microsoft.com/office/drawing/2014/main" id="{5CD04F71-B634-C849-8062-4469FA43D6B7}"/>
                  </a:ext>
                </a:extLst>
              </p:cNvPr>
              <p:cNvSpPr/>
              <p:nvPr/>
            </p:nvSpPr>
            <p:spPr>
              <a:xfrm>
                <a:off x="2674226" y="2852963"/>
                <a:ext cx="160768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761" extrusionOk="0">
                    <a:moveTo>
                      <a:pt x="380" y="1"/>
                    </a:moveTo>
                    <a:cubicBezTo>
                      <a:pt x="190" y="1"/>
                      <a:pt x="0" y="191"/>
                      <a:pt x="0" y="381"/>
                    </a:cubicBezTo>
                    <a:cubicBezTo>
                      <a:pt x="0" y="603"/>
                      <a:pt x="190" y="761"/>
                      <a:pt x="380" y="761"/>
                    </a:cubicBezTo>
                    <a:lnTo>
                      <a:pt x="5257" y="761"/>
                    </a:lnTo>
                    <a:cubicBezTo>
                      <a:pt x="5448" y="761"/>
                      <a:pt x="5638" y="603"/>
                      <a:pt x="5638" y="381"/>
                    </a:cubicBezTo>
                    <a:cubicBezTo>
                      <a:pt x="5638" y="191"/>
                      <a:pt x="5448" y="1"/>
                      <a:pt x="5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2416;p28">
                <a:extLst>
                  <a:ext uri="{FF2B5EF4-FFF2-40B4-BE49-F238E27FC236}">
                    <a16:creationId xmlns:a16="http://schemas.microsoft.com/office/drawing/2014/main" id="{A22C553C-345A-DAE1-DABA-4CEDCE31493D}"/>
                  </a:ext>
                </a:extLst>
              </p:cNvPr>
              <p:cNvSpPr/>
              <p:nvPr/>
            </p:nvSpPr>
            <p:spPr>
              <a:xfrm>
                <a:off x="2674234" y="2901766"/>
                <a:ext cx="160768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638" h="761" extrusionOk="0">
                    <a:moveTo>
                      <a:pt x="380" y="0"/>
                    </a:moveTo>
                    <a:cubicBezTo>
                      <a:pt x="190" y="0"/>
                      <a:pt x="0" y="190"/>
                      <a:pt x="0" y="380"/>
                    </a:cubicBezTo>
                    <a:cubicBezTo>
                      <a:pt x="0" y="602"/>
                      <a:pt x="190" y="760"/>
                      <a:pt x="380" y="760"/>
                    </a:cubicBezTo>
                    <a:lnTo>
                      <a:pt x="5257" y="760"/>
                    </a:lnTo>
                    <a:cubicBezTo>
                      <a:pt x="5448" y="760"/>
                      <a:pt x="5638" y="602"/>
                      <a:pt x="5638" y="380"/>
                    </a:cubicBezTo>
                    <a:cubicBezTo>
                      <a:pt x="5638" y="190"/>
                      <a:pt x="5448" y="0"/>
                      <a:pt x="52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5" name="Google Shape;324;p15">
            <a:extLst>
              <a:ext uri="{FF2B5EF4-FFF2-40B4-BE49-F238E27FC236}">
                <a16:creationId xmlns:a16="http://schemas.microsoft.com/office/drawing/2014/main" id="{90EC053F-5632-AA0B-EDA8-C802CA89E0F6}"/>
              </a:ext>
            </a:extLst>
          </p:cNvPr>
          <p:cNvSpPr/>
          <p:nvPr/>
        </p:nvSpPr>
        <p:spPr>
          <a:xfrm rot="257920">
            <a:off x="5717446" y="2959236"/>
            <a:ext cx="584101" cy="501204"/>
          </a:xfrm>
          <a:custGeom>
            <a:avLst/>
            <a:gdLst/>
            <a:ahLst/>
            <a:cxnLst/>
            <a:rect l="l" t="t" r="r" b="b"/>
            <a:pathLst>
              <a:path w="9026" h="7745" extrusionOk="0">
                <a:moveTo>
                  <a:pt x="4845" y="0"/>
                </a:moveTo>
                <a:cubicBezTo>
                  <a:pt x="4606" y="0"/>
                  <a:pt x="4363" y="16"/>
                  <a:pt x="4117" y="49"/>
                </a:cubicBezTo>
                <a:cubicBezTo>
                  <a:pt x="1774" y="365"/>
                  <a:pt x="0" y="2075"/>
                  <a:pt x="222" y="3912"/>
                </a:cubicBezTo>
                <a:cubicBezTo>
                  <a:pt x="317" y="4704"/>
                  <a:pt x="760" y="5401"/>
                  <a:pt x="1457" y="5907"/>
                </a:cubicBezTo>
                <a:lnTo>
                  <a:pt x="1014" y="7744"/>
                </a:lnTo>
                <a:lnTo>
                  <a:pt x="2819" y="6541"/>
                </a:lnTo>
                <a:cubicBezTo>
                  <a:pt x="3225" y="6663"/>
                  <a:pt x="3657" y="6719"/>
                  <a:pt x="4115" y="6719"/>
                </a:cubicBezTo>
                <a:cubicBezTo>
                  <a:pt x="4372" y="6719"/>
                  <a:pt x="4636" y="6702"/>
                  <a:pt x="4909" y="6667"/>
                </a:cubicBezTo>
                <a:cubicBezTo>
                  <a:pt x="7284" y="6382"/>
                  <a:pt x="9026" y="4641"/>
                  <a:pt x="8804" y="2804"/>
                </a:cubicBezTo>
                <a:cubicBezTo>
                  <a:pt x="8634" y="1186"/>
                  <a:pt x="6911" y="0"/>
                  <a:pt x="4845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325;p15">
            <a:extLst>
              <a:ext uri="{FF2B5EF4-FFF2-40B4-BE49-F238E27FC236}">
                <a16:creationId xmlns:a16="http://schemas.microsoft.com/office/drawing/2014/main" id="{FE8A58FC-7868-07DA-1162-FE73CE9154A4}"/>
              </a:ext>
            </a:extLst>
          </p:cNvPr>
          <p:cNvSpPr/>
          <p:nvPr/>
        </p:nvSpPr>
        <p:spPr>
          <a:xfrm>
            <a:off x="6031951" y="3015244"/>
            <a:ext cx="586238" cy="518419"/>
          </a:xfrm>
          <a:custGeom>
            <a:avLst/>
            <a:gdLst/>
            <a:ahLst/>
            <a:cxnLst/>
            <a:rect l="l" t="t" r="r" b="b"/>
            <a:pathLst>
              <a:path w="9059" h="8011" extrusionOk="0">
                <a:moveTo>
                  <a:pt x="4151" y="0"/>
                </a:moveTo>
                <a:cubicBezTo>
                  <a:pt x="2152" y="0"/>
                  <a:pt x="477" y="1103"/>
                  <a:pt x="254" y="2722"/>
                </a:cubicBezTo>
                <a:cubicBezTo>
                  <a:pt x="1" y="4558"/>
                  <a:pt x="1711" y="6300"/>
                  <a:pt x="4054" y="6680"/>
                </a:cubicBezTo>
                <a:cubicBezTo>
                  <a:pt x="4339" y="6716"/>
                  <a:pt x="4615" y="6734"/>
                  <a:pt x="4884" y="6734"/>
                </a:cubicBezTo>
                <a:cubicBezTo>
                  <a:pt x="5332" y="6734"/>
                  <a:pt x="5760" y="6684"/>
                  <a:pt x="6176" y="6585"/>
                </a:cubicBezTo>
                <a:lnTo>
                  <a:pt x="8108" y="8010"/>
                </a:lnTo>
                <a:lnTo>
                  <a:pt x="7538" y="5952"/>
                </a:lnTo>
                <a:cubicBezTo>
                  <a:pt x="8235" y="5477"/>
                  <a:pt x="8678" y="4812"/>
                  <a:pt x="8805" y="4020"/>
                </a:cubicBezTo>
                <a:cubicBezTo>
                  <a:pt x="9058" y="2183"/>
                  <a:pt x="7348" y="410"/>
                  <a:pt x="4973" y="62"/>
                </a:cubicBezTo>
                <a:cubicBezTo>
                  <a:pt x="4695" y="20"/>
                  <a:pt x="4420" y="0"/>
                  <a:pt x="4151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817FCBE-22CB-427B-A7A8-6A0DE4070F9D}"/>
              </a:ext>
            </a:extLst>
          </p:cNvPr>
          <p:cNvSpPr/>
          <p:nvPr/>
        </p:nvSpPr>
        <p:spPr>
          <a:xfrm>
            <a:off x="26194" y="5576888"/>
            <a:ext cx="209550" cy="26670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Rettangolo 155">
            <a:extLst>
              <a:ext uri="{FF2B5EF4-FFF2-40B4-BE49-F238E27FC236}">
                <a16:creationId xmlns:a16="http://schemas.microsoft.com/office/drawing/2014/main" id="{B9940996-AE6E-45B8-B9FE-15C05781C5CD}"/>
              </a:ext>
            </a:extLst>
          </p:cNvPr>
          <p:cNvSpPr/>
          <p:nvPr/>
        </p:nvSpPr>
        <p:spPr>
          <a:xfrm>
            <a:off x="26194" y="6546056"/>
            <a:ext cx="209550" cy="2571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7" name="Rettangolo 156">
            <a:extLst>
              <a:ext uri="{FF2B5EF4-FFF2-40B4-BE49-F238E27FC236}">
                <a16:creationId xmlns:a16="http://schemas.microsoft.com/office/drawing/2014/main" id="{57F0D0D4-CEF8-4DEB-B473-6E266E4AC58F}"/>
              </a:ext>
            </a:extLst>
          </p:cNvPr>
          <p:cNvSpPr/>
          <p:nvPr/>
        </p:nvSpPr>
        <p:spPr>
          <a:xfrm>
            <a:off x="26194" y="5862734"/>
            <a:ext cx="209550" cy="66189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545FFB71-D135-511F-74BB-EBFCF8A7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">
            <a:extLst>
              <a:ext uri="{FF2B5EF4-FFF2-40B4-BE49-F238E27FC236}">
                <a16:creationId xmlns:a16="http://schemas.microsoft.com/office/drawing/2014/main" id="{02EE2A0B-136E-0EFD-FB85-1283D8406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6551" y="738617"/>
            <a:ext cx="7378898" cy="8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Step by Step</a:t>
            </a:r>
            <a:endParaRPr dirty="0"/>
          </a:p>
        </p:txBody>
      </p:sp>
      <p:sp>
        <p:nvSpPr>
          <p:cNvPr id="605" name="Google Shape;3781;p37">
            <a:extLst>
              <a:ext uri="{FF2B5EF4-FFF2-40B4-BE49-F238E27FC236}">
                <a16:creationId xmlns:a16="http://schemas.microsoft.com/office/drawing/2014/main" id="{FFDEC892-D144-ACDB-2C97-9BA27E6BB7DB}"/>
              </a:ext>
            </a:extLst>
          </p:cNvPr>
          <p:cNvSpPr/>
          <p:nvPr/>
        </p:nvSpPr>
        <p:spPr>
          <a:xfrm>
            <a:off x="2222267" y="2028083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3782;p37">
            <a:extLst>
              <a:ext uri="{FF2B5EF4-FFF2-40B4-BE49-F238E27FC236}">
                <a16:creationId xmlns:a16="http://schemas.microsoft.com/office/drawing/2014/main" id="{AE743ADF-667D-6E11-B045-45772492BF52}"/>
              </a:ext>
            </a:extLst>
          </p:cNvPr>
          <p:cNvGrpSpPr/>
          <p:nvPr/>
        </p:nvGrpSpPr>
        <p:grpSpPr>
          <a:xfrm>
            <a:off x="6522985" y="4222197"/>
            <a:ext cx="913455" cy="711016"/>
            <a:chOff x="3133016" y="1246033"/>
            <a:chExt cx="913455" cy="711016"/>
          </a:xfrm>
        </p:grpSpPr>
        <p:sp>
          <p:nvSpPr>
            <p:cNvPr id="607" name="Google Shape;3783;p37">
              <a:extLst>
                <a:ext uri="{FF2B5EF4-FFF2-40B4-BE49-F238E27FC236}">
                  <a16:creationId xmlns:a16="http://schemas.microsoft.com/office/drawing/2014/main" id="{F26EF7CE-DA99-EC95-0ADB-A99ED0D87837}"/>
                </a:ext>
              </a:extLst>
            </p:cNvPr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3784;p37">
              <a:extLst>
                <a:ext uri="{FF2B5EF4-FFF2-40B4-BE49-F238E27FC236}">
                  <a16:creationId xmlns:a16="http://schemas.microsoft.com/office/drawing/2014/main" id="{ABFB74C9-BEA0-0401-39E1-499CA803C388}"/>
                </a:ext>
              </a:extLst>
            </p:cNvPr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3785;p37">
              <a:extLst>
                <a:ext uri="{FF2B5EF4-FFF2-40B4-BE49-F238E27FC236}">
                  <a16:creationId xmlns:a16="http://schemas.microsoft.com/office/drawing/2014/main" id="{5E598804-188E-8A85-E486-62363D8636A8}"/>
                </a:ext>
              </a:extLst>
            </p:cNvPr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3786;p37">
              <a:extLst>
                <a:ext uri="{FF2B5EF4-FFF2-40B4-BE49-F238E27FC236}">
                  <a16:creationId xmlns:a16="http://schemas.microsoft.com/office/drawing/2014/main" id="{5225D29C-4BA3-6770-A7F7-E67AA5622A6E}"/>
                </a:ext>
              </a:extLst>
            </p:cNvPr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3787;p37">
              <a:extLst>
                <a:ext uri="{FF2B5EF4-FFF2-40B4-BE49-F238E27FC236}">
                  <a16:creationId xmlns:a16="http://schemas.microsoft.com/office/drawing/2014/main" id="{A61B68EF-D33C-9750-CC96-5E2E6A6AE28B}"/>
                </a:ext>
              </a:extLst>
            </p:cNvPr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3788;p37">
              <a:extLst>
                <a:ext uri="{FF2B5EF4-FFF2-40B4-BE49-F238E27FC236}">
                  <a16:creationId xmlns:a16="http://schemas.microsoft.com/office/drawing/2014/main" id="{6A9938ED-3C01-260C-66D5-00A8E69D16DF}"/>
                </a:ext>
              </a:extLst>
            </p:cNvPr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3789;p37">
              <a:extLst>
                <a:ext uri="{FF2B5EF4-FFF2-40B4-BE49-F238E27FC236}">
                  <a16:creationId xmlns:a16="http://schemas.microsoft.com/office/drawing/2014/main" id="{51AC2D3A-35B4-B07D-3EEB-8196760A3165}"/>
                </a:ext>
              </a:extLst>
            </p:cNvPr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3790;p37">
              <a:extLst>
                <a:ext uri="{FF2B5EF4-FFF2-40B4-BE49-F238E27FC236}">
                  <a16:creationId xmlns:a16="http://schemas.microsoft.com/office/drawing/2014/main" id="{E2A10269-680E-58B3-737F-23DDC271B15F}"/>
                </a:ext>
              </a:extLst>
            </p:cNvPr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3791;p37">
              <a:extLst>
                <a:ext uri="{FF2B5EF4-FFF2-40B4-BE49-F238E27FC236}">
                  <a16:creationId xmlns:a16="http://schemas.microsoft.com/office/drawing/2014/main" id="{5DC176BD-EE42-083A-12EB-D3646B9C8299}"/>
                </a:ext>
              </a:extLst>
            </p:cNvPr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792;p37">
              <a:extLst>
                <a:ext uri="{FF2B5EF4-FFF2-40B4-BE49-F238E27FC236}">
                  <a16:creationId xmlns:a16="http://schemas.microsoft.com/office/drawing/2014/main" id="{C94CCF9E-2736-0EFB-1F24-9C204C71C154}"/>
                </a:ext>
              </a:extLst>
            </p:cNvPr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793;p37">
              <a:extLst>
                <a:ext uri="{FF2B5EF4-FFF2-40B4-BE49-F238E27FC236}">
                  <a16:creationId xmlns:a16="http://schemas.microsoft.com/office/drawing/2014/main" id="{1225B646-C037-91D8-50A7-03DB0526CE92}"/>
                </a:ext>
              </a:extLst>
            </p:cNvPr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794;p37">
              <a:extLst>
                <a:ext uri="{FF2B5EF4-FFF2-40B4-BE49-F238E27FC236}">
                  <a16:creationId xmlns:a16="http://schemas.microsoft.com/office/drawing/2014/main" id="{30148520-C559-DECA-AF7C-6E3356AC208B}"/>
                </a:ext>
              </a:extLst>
            </p:cNvPr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795;p37">
              <a:extLst>
                <a:ext uri="{FF2B5EF4-FFF2-40B4-BE49-F238E27FC236}">
                  <a16:creationId xmlns:a16="http://schemas.microsoft.com/office/drawing/2014/main" id="{458770CB-25B3-9EC0-B106-23C8FA39B232}"/>
                </a:ext>
              </a:extLst>
            </p:cNvPr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796;p37">
              <a:extLst>
                <a:ext uri="{FF2B5EF4-FFF2-40B4-BE49-F238E27FC236}">
                  <a16:creationId xmlns:a16="http://schemas.microsoft.com/office/drawing/2014/main" id="{CA716E51-CB51-57DC-F2B2-3BADC1E6E3E9}"/>
                </a:ext>
              </a:extLst>
            </p:cNvPr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797;p37">
              <a:extLst>
                <a:ext uri="{FF2B5EF4-FFF2-40B4-BE49-F238E27FC236}">
                  <a16:creationId xmlns:a16="http://schemas.microsoft.com/office/drawing/2014/main" id="{37E9C9FF-EA38-F3A8-E908-9A4BE9864762}"/>
                </a:ext>
              </a:extLst>
            </p:cNvPr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798;p37">
              <a:extLst>
                <a:ext uri="{FF2B5EF4-FFF2-40B4-BE49-F238E27FC236}">
                  <a16:creationId xmlns:a16="http://schemas.microsoft.com/office/drawing/2014/main" id="{635B63CC-0D07-641A-355A-FC981078C8FE}"/>
                </a:ext>
              </a:extLst>
            </p:cNvPr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799;p37">
              <a:extLst>
                <a:ext uri="{FF2B5EF4-FFF2-40B4-BE49-F238E27FC236}">
                  <a16:creationId xmlns:a16="http://schemas.microsoft.com/office/drawing/2014/main" id="{C02234D8-17BC-321F-7B65-1E824D69AD82}"/>
                </a:ext>
              </a:extLst>
            </p:cNvPr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800;p37">
              <a:extLst>
                <a:ext uri="{FF2B5EF4-FFF2-40B4-BE49-F238E27FC236}">
                  <a16:creationId xmlns:a16="http://schemas.microsoft.com/office/drawing/2014/main" id="{1F74A84D-08B5-20ED-0252-D7A72EF33A9F}"/>
                </a:ext>
              </a:extLst>
            </p:cNvPr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801;p37">
              <a:extLst>
                <a:ext uri="{FF2B5EF4-FFF2-40B4-BE49-F238E27FC236}">
                  <a16:creationId xmlns:a16="http://schemas.microsoft.com/office/drawing/2014/main" id="{826ADEFD-20AC-DEFA-54FD-AF59647FE77A}"/>
                </a:ext>
              </a:extLst>
            </p:cNvPr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802;p37">
              <a:extLst>
                <a:ext uri="{FF2B5EF4-FFF2-40B4-BE49-F238E27FC236}">
                  <a16:creationId xmlns:a16="http://schemas.microsoft.com/office/drawing/2014/main" id="{97984110-4A32-DAF7-631B-216C0F0C263A}"/>
                </a:ext>
              </a:extLst>
            </p:cNvPr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803;p37">
              <a:extLst>
                <a:ext uri="{FF2B5EF4-FFF2-40B4-BE49-F238E27FC236}">
                  <a16:creationId xmlns:a16="http://schemas.microsoft.com/office/drawing/2014/main" id="{F6B7DE3C-20F8-C47E-EBF4-8452730F185F}"/>
                </a:ext>
              </a:extLst>
            </p:cNvPr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804;p37">
              <a:extLst>
                <a:ext uri="{FF2B5EF4-FFF2-40B4-BE49-F238E27FC236}">
                  <a16:creationId xmlns:a16="http://schemas.microsoft.com/office/drawing/2014/main" id="{74E09B0B-5592-B395-DFAD-10CB3C792A01}"/>
                </a:ext>
              </a:extLst>
            </p:cNvPr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805;p37">
              <a:extLst>
                <a:ext uri="{FF2B5EF4-FFF2-40B4-BE49-F238E27FC236}">
                  <a16:creationId xmlns:a16="http://schemas.microsoft.com/office/drawing/2014/main" id="{1166377F-0C30-CE41-6222-97ED0FA66FF7}"/>
                </a:ext>
              </a:extLst>
            </p:cNvPr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3806;p37">
            <a:extLst>
              <a:ext uri="{FF2B5EF4-FFF2-40B4-BE49-F238E27FC236}">
                <a16:creationId xmlns:a16="http://schemas.microsoft.com/office/drawing/2014/main" id="{FE05D949-01BD-409D-C85C-A16AA9E26B0E}"/>
              </a:ext>
            </a:extLst>
          </p:cNvPr>
          <p:cNvGrpSpPr/>
          <p:nvPr/>
        </p:nvGrpSpPr>
        <p:grpSpPr>
          <a:xfrm>
            <a:off x="4737446" y="1993960"/>
            <a:ext cx="810711" cy="783162"/>
            <a:chOff x="6855174" y="1186599"/>
            <a:chExt cx="859077" cy="829885"/>
          </a:xfrm>
        </p:grpSpPr>
        <p:sp>
          <p:nvSpPr>
            <p:cNvPr id="631" name="Google Shape;3807;p37">
              <a:extLst>
                <a:ext uri="{FF2B5EF4-FFF2-40B4-BE49-F238E27FC236}">
                  <a16:creationId xmlns:a16="http://schemas.microsoft.com/office/drawing/2014/main" id="{BAA9705A-60CE-4D18-68F8-0AE02B7001B0}"/>
                </a:ext>
              </a:extLst>
            </p:cNvPr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808;p37">
              <a:extLst>
                <a:ext uri="{FF2B5EF4-FFF2-40B4-BE49-F238E27FC236}">
                  <a16:creationId xmlns:a16="http://schemas.microsoft.com/office/drawing/2014/main" id="{EC24C2F3-5C77-06DB-BB0E-7AA8AA24CD6C}"/>
                </a:ext>
              </a:extLst>
            </p:cNvPr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809;p37">
              <a:extLst>
                <a:ext uri="{FF2B5EF4-FFF2-40B4-BE49-F238E27FC236}">
                  <a16:creationId xmlns:a16="http://schemas.microsoft.com/office/drawing/2014/main" id="{1B32647C-C283-9242-608F-4249B519B0C1}"/>
                </a:ext>
              </a:extLst>
            </p:cNvPr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810;p37">
              <a:extLst>
                <a:ext uri="{FF2B5EF4-FFF2-40B4-BE49-F238E27FC236}">
                  <a16:creationId xmlns:a16="http://schemas.microsoft.com/office/drawing/2014/main" id="{04DE68FA-131C-C6BC-2C3A-ACEBA5A42662}"/>
                </a:ext>
              </a:extLst>
            </p:cNvPr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811;p37">
              <a:extLst>
                <a:ext uri="{FF2B5EF4-FFF2-40B4-BE49-F238E27FC236}">
                  <a16:creationId xmlns:a16="http://schemas.microsoft.com/office/drawing/2014/main" id="{E4E133A8-55CF-73AA-9AC8-9CD620BC20DA}"/>
                </a:ext>
              </a:extLst>
            </p:cNvPr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812;p37">
              <a:extLst>
                <a:ext uri="{FF2B5EF4-FFF2-40B4-BE49-F238E27FC236}">
                  <a16:creationId xmlns:a16="http://schemas.microsoft.com/office/drawing/2014/main" id="{E9D36CB3-2012-9232-7C24-597D1D156DEF}"/>
                </a:ext>
              </a:extLst>
            </p:cNvPr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813;p37">
              <a:extLst>
                <a:ext uri="{FF2B5EF4-FFF2-40B4-BE49-F238E27FC236}">
                  <a16:creationId xmlns:a16="http://schemas.microsoft.com/office/drawing/2014/main" id="{B6FFC329-5272-0A8B-E3B8-6F62C94FDFCD}"/>
                </a:ext>
              </a:extLst>
            </p:cNvPr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814;p37">
              <a:extLst>
                <a:ext uri="{FF2B5EF4-FFF2-40B4-BE49-F238E27FC236}">
                  <a16:creationId xmlns:a16="http://schemas.microsoft.com/office/drawing/2014/main" id="{ADF2D12C-2215-6AAC-3AC3-5DBB1FE258D1}"/>
                </a:ext>
              </a:extLst>
            </p:cNvPr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815;p37">
              <a:extLst>
                <a:ext uri="{FF2B5EF4-FFF2-40B4-BE49-F238E27FC236}">
                  <a16:creationId xmlns:a16="http://schemas.microsoft.com/office/drawing/2014/main" id="{CC7C3A5F-6787-3A71-EAEF-D4BE3488CB4D}"/>
                </a:ext>
              </a:extLst>
            </p:cNvPr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816;p37">
              <a:extLst>
                <a:ext uri="{FF2B5EF4-FFF2-40B4-BE49-F238E27FC236}">
                  <a16:creationId xmlns:a16="http://schemas.microsoft.com/office/drawing/2014/main" id="{B714801D-6A39-BDEF-CEC2-F642720502AB}"/>
                </a:ext>
              </a:extLst>
            </p:cNvPr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817;p37">
              <a:extLst>
                <a:ext uri="{FF2B5EF4-FFF2-40B4-BE49-F238E27FC236}">
                  <a16:creationId xmlns:a16="http://schemas.microsoft.com/office/drawing/2014/main" id="{C9A09A42-518A-E5FE-37F4-396D2C5467E6}"/>
                </a:ext>
              </a:extLst>
            </p:cNvPr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818;p37">
              <a:extLst>
                <a:ext uri="{FF2B5EF4-FFF2-40B4-BE49-F238E27FC236}">
                  <a16:creationId xmlns:a16="http://schemas.microsoft.com/office/drawing/2014/main" id="{439B4056-B128-D887-3DD2-6B30B3ACB47F}"/>
                </a:ext>
              </a:extLst>
            </p:cNvPr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819;p37">
              <a:extLst>
                <a:ext uri="{FF2B5EF4-FFF2-40B4-BE49-F238E27FC236}">
                  <a16:creationId xmlns:a16="http://schemas.microsoft.com/office/drawing/2014/main" id="{E4EF1A27-B092-1279-28CA-7AE89D082AE3}"/>
                </a:ext>
              </a:extLst>
            </p:cNvPr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820;p37">
              <a:extLst>
                <a:ext uri="{FF2B5EF4-FFF2-40B4-BE49-F238E27FC236}">
                  <a16:creationId xmlns:a16="http://schemas.microsoft.com/office/drawing/2014/main" id="{1BE6C253-AA9C-49CC-4894-012A521BD2FE}"/>
                </a:ext>
              </a:extLst>
            </p:cNvPr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821;p37">
              <a:extLst>
                <a:ext uri="{FF2B5EF4-FFF2-40B4-BE49-F238E27FC236}">
                  <a16:creationId xmlns:a16="http://schemas.microsoft.com/office/drawing/2014/main" id="{4F00216E-5078-43A7-8E6F-C893C8B51D42}"/>
                </a:ext>
              </a:extLst>
            </p:cNvPr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822;p37">
              <a:extLst>
                <a:ext uri="{FF2B5EF4-FFF2-40B4-BE49-F238E27FC236}">
                  <a16:creationId xmlns:a16="http://schemas.microsoft.com/office/drawing/2014/main" id="{74EC8C14-5163-DE5B-C869-782EE8B2818E}"/>
                </a:ext>
              </a:extLst>
            </p:cNvPr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823;p37">
              <a:extLst>
                <a:ext uri="{FF2B5EF4-FFF2-40B4-BE49-F238E27FC236}">
                  <a16:creationId xmlns:a16="http://schemas.microsoft.com/office/drawing/2014/main" id="{4B5C07C7-12D7-987C-D466-8E3EC8EFE972}"/>
                </a:ext>
              </a:extLst>
            </p:cNvPr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824;p37">
              <a:extLst>
                <a:ext uri="{FF2B5EF4-FFF2-40B4-BE49-F238E27FC236}">
                  <a16:creationId xmlns:a16="http://schemas.microsoft.com/office/drawing/2014/main" id="{5A9EFCC3-348A-0401-25B0-8B59A8229637}"/>
                </a:ext>
              </a:extLst>
            </p:cNvPr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825;p37">
              <a:extLst>
                <a:ext uri="{FF2B5EF4-FFF2-40B4-BE49-F238E27FC236}">
                  <a16:creationId xmlns:a16="http://schemas.microsoft.com/office/drawing/2014/main" id="{D560C332-65BD-ABD6-B7FB-F4FC8E5C9ED4}"/>
                </a:ext>
              </a:extLst>
            </p:cNvPr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826;p37">
              <a:extLst>
                <a:ext uri="{FF2B5EF4-FFF2-40B4-BE49-F238E27FC236}">
                  <a16:creationId xmlns:a16="http://schemas.microsoft.com/office/drawing/2014/main" id="{75D1DE14-17F1-CE7A-FF02-D090147A608C}"/>
                </a:ext>
              </a:extLst>
            </p:cNvPr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827;p37">
              <a:extLst>
                <a:ext uri="{FF2B5EF4-FFF2-40B4-BE49-F238E27FC236}">
                  <a16:creationId xmlns:a16="http://schemas.microsoft.com/office/drawing/2014/main" id="{BAE6400F-3F40-0E59-7EED-03F4B673B3BA}"/>
                </a:ext>
              </a:extLst>
            </p:cNvPr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3828;p37">
            <a:extLst>
              <a:ext uri="{FF2B5EF4-FFF2-40B4-BE49-F238E27FC236}">
                <a16:creationId xmlns:a16="http://schemas.microsoft.com/office/drawing/2014/main" id="{9E10CF46-DD07-EDBE-F016-643BF3A42F83}"/>
              </a:ext>
            </a:extLst>
          </p:cNvPr>
          <p:cNvGrpSpPr/>
          <p:nvPr/>
        </p:nvGrpSpPr>
        <p:grpSpPr>
          <a:xfrm>
            <a:off x="3096424" y="4268486"/>
            <a:ext cx="508577" cy="593165"/>
            <a:chOff x="1542857" y="3479728"/>
            <a:chExt cx="508577" cy="593165"/>
          </a:xfrm>
        </p:grpSpPr>
        <p:sp>
          <p:nvSpPr>
            <p:cNvPr id="653" name="Google Shape;3829;p37">
              <a:extLst>
                <a:ext uri="{FF2B5EF4-FFF2-40B4-BE49-F238E27FC236}">
                  <a16:creationId xmlns:a16="http://schemas.microsoft.com/office/drawing/2014/main" id="{1D4E193C-B875-923B-7C5A-218EBF97EB78}"/>
                </a:ext>
              </a:extLst>
            </p:cNvPr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830;p37">
              <a:extLst>
                <a:ext uri="{FF2B5EF4-FFF2-40B4-BE49-F238E27FC236}">
                  <a16:creationId xmlns:a16="http://schemas.microsoft.com/office/drawing/2014/main" id="{0868DB92-5F8C-465F-DA85-7875CD68AC68}"/>
                </a:ext>
              </a:extLst>
            </p:cNvPr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831;p37">
              <a:extLst>
                <a:ext uri="{FF2B5EF4-FFF2-40B4-BE49-F238E27FC236}">
                  <a16:creationId xmlns:a16="http://schemas.microsoft.com/office/drawing/2014/main" id="{3F5D57A7-1F86-5048-46F2-C42D46AE0CFC}"/>
                </a:ext>
              </a:extLst>
            </p:cNvPr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3832;p37">
            <a:extLst>
              <a:ext uri="{FF2B5EF4-FFF2-40B4-BE49-F238E27FC236}">
                <a16:creationId xmlns:a16="http://schemas.microsoft.com/office/drawing/2014/main" id="{5E2B3919-5503-9098-CEB0-C463FB0FEC8D}"/>
              </a:ext>
            </a:extLst>
          </p:cNvPr>
          <p:cNvGrpSpPr/>
          <p:nvPr/>
        </p:nvGrpSpPr>
        <p:grpSpPr>
          <a:xfrm>
            <a:off x="8351307" y="2041669"/>
            <a:ext cx="991015" cy="770419"/>
            <a:chOff x="4945743" y="3391102"/>
            <a:chExt cx="991015" cy="770419"/>
          </a:xfrm>
        </p:grpSpPr>
        <p:sp>
          <p:nvSpPr>
            <p:cNvPr id="657" name="Google Shape;3833;p37">
              <a:extLst>
                <a:ext uri="{FF2B5EF4-FFF2-40B4-BE49-F238E27FC236}">
                  <a16:creationId xmlns:a16="http://schemas.microsoft.com/office/drawing/2014/main" id="{981EFD0C-C743-3A0C-E6ED-195A62179D59}"/>
                </a:ext>
              </a:extLst>
            </p:cNvPr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834;p37">
              <a:extLst>
                <a:ext uri="{FF2B5EF4-FFF2-40B4-BE49-F238E27FC236}">
                  <a16:creationId xmlns:a16="http://schemas.microsoft.com/office/drawing/2014/main" id="{97620422-53B4-6CC0-773D-B6519B2E9B83}"/>
                </a:ext>
              </a:extLst>
            </p:cNvPr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835;p37">
              <a:extLst>
                <a:ext uri="{FF2B5EF4-FFF2-40B4-BE49-F238E27FC236}">
                  <a16:creationId xmlns:a16="http://schemas.microsoft.com/office/drawing/2014/main" id="{C780BF32-9A71-78D0-B4E1-44CD9CF61A2B}"/>
                </a:ext>
              </a:extLst>
            </p:cNvPr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836;p37">
              <a:extLst>
                <a:ext uri="{FF2B5EF4-FFF2-40B4-BE49-F238E27FC236}">
                  <a16:creationId xmlns:a16="http://schemas.microsoft.com/office/drawing/2014/main" id="{EFEE72D2-8CE0-8702-B50B-DC6EE60B679B}"/>
                </a:ext>
              </a:extLst>
            </p:cNvPr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837;p37">
              <a:extLst>
                <a:ext uri="{FF2B5EF4-FFF2-40B4-BE49-F238E27FC236}">
                  <a16:creationId xmlns:a16="http://schemas.microsoft.com/office/drawing/2014/main" id="{EDAFC07D-465A-F832-7C15-A7AD23BB6E9A}"/>
                </a:ext>
              </a:extLst>
            </p:cNvPr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838;p37">
              <a:extLst>
                <a:ext uri="{FF2B5EF4-FFF2-40B4-BE49-F238E27FC236}">
                  <a16:creationId xmlns:a16="http://schemas.microsoft.com/office/drawing/2014/main" id="{22959421-4510-9779-75EC-187925849D16}"/>
                </a:ext>
              </a:extLst>
            </p:cNvPr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839;p37">
              <a:extLst>
                <a:ext uri="{FF2B5EF4-FFF2-40B4-BE49-F238E27FC236}">
                  <a16:creationId xmlns:a16="http://schemas.microsoft.com/office/drawing/2014/main" id="{555EC4CF-E2C2-848D-72DA-B51E7FF434FB}"/>
                </a:ext>
              </a:extLst>
            </p:cNvPr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840;p37">
              <a:extLst>
                <a:ext uri="{FF2B5EF4-FFF2-40B4-BE49-F238E27FC236}">
                  <a16:creationId xmlns:a16="http://schemas.microsoft.com/office/drawing/2014/main" id="{5A3D530A-7791-8922-DE4D-56BA0611AAA8}"/>
                </a:ext>
              </a:extLst>
            </p:cNvPr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841;p37">
              <a:extLst>
                <a:ext uri="{FF2B5EF4-FFF2-40B4-BE49-F238E27FC236}">
                  <a16:creationId xmlns:a16="http://schemas.microsoft.com/office/drawing/2014/main" id="{77504245-37C8-A4D8-40D6-78DD613C601B}"/>
                </a:ext>
              </a:extLst>
            </p:cNvPr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842;p37">
              <a:extLst>
                <a:ext uri="{FF2B5EF4-FFF2-40B4-BE49-F238E27FC236}">
                  <a16:creationId xmlns:a16="http://schemas.microsoft.com/office/drawing/2014/main" id="{30181ACB-6FE1-DE84-762F-C95547B1FF3F}"/>
                </a:ext>
              </a:extLst>
            </p:cNvPr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843;p37">
              <a:extLst>
                <a:ext uri="{FF2B5EF4-FFF2-40B4-BE49-F238E27FC236}">
                  <a16:creationId xmlns:a16="http://schemas.microsoft.com/office/drawing/2014/main" id="{4EDA579E-37AC-C0C4-2BE9-ADFE20F479B4}"/>
                </a:ext>
              </a:extLst>
            </p:cNvPr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844;p37">
              <a:extLst>
                <a:ext uri="{FF2B5EF4-FFF2-40B4-BE49-F238E27FC236}">
                  <a16:creationId xmlns:a16="http://schemas.microsoft.com/office/drawing/2014/main" id="{4D4CDAC7-C11A-F4BD-22AB-22545AA04F2C}"/>
                </a:ext>
              </a:extLst>
            </p:cNvPr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845;p37">
              <a:extLst>
                <a:ext uri="{FF2B5EF4-FFF2-40B4-BE49-F238E27FC236}">
                  <a16:creationId xmlns:a16="http://schemas.microsoft.com/office/drawing/2014/main" id="{2B537922-D37C-E329-E5B1-B95A39173F59}"/>
                </a:ext>
              </a:extLst>
            </p:cNvPr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846;p37">
              <a:extLst>
                <a:ext uri="{FF2B5EF4-FFF2-40B4-BE49-F238E27FC236}">
                  <a16:creationId xmlns:a16="http://schemas.microsoft.com/office/drawing/2014/main" id="{EA220FDC-0EFF-11A5-2E23-43FC1D27D3C8}"/>
                </a:ext>
              </a:extLst>
            </p:cNvPr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847;p37">
              <a:extLst>
                <a:ext uri="{FF2B5EF4-FFF2-40B4-BE49-F238E27FC236}">
                  <a16:creationId xmlns:a16="http://schemas.microsoft.com/office/drawing/2014/main" id="{712CD252-DA8C-CF8F-D176-6E4795206F37}"/>
                </a:ext>
              </a:extLst>
            </p:cNvPr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848;p37">
              <a:extLst>
                <a:ext uri="{FF2B5EF4-FFF2-40B4-BE49-F238E27FC236}">
                  <a16:creationId xmlns:a16="http://schemas.microsoft.com/office/drawing/2014/main" id="{2BC2EDB7-39F8-61F4-1272-8923963F09C7}"/>
                </a:ext>
              </a:extLst>
            </p:cNvPr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849;p37">
              <a:extLst>
                <a:ext uri="{FF2B5EF4-FFF2-40B4-BE49-F238E27FC236}">
                  <a16:creationId xmlns:a16="http://schemas.microsoft.com/office/drawing/2014/main" id="{F9CB2F5F-D954-92C7-E04E-B8BE6D2063DD}"/>
                </a:ext>
              </a:extLst>
            </p:cNvPr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850;p37">
              <a:extLst>
                <a:ext uri="{FF2B5EF4-FFF2-40B4-BE49-F238E27FC236}">
                  <a16:creationId xmlns:a16="http://schemas.microsoft.com/office/drawing/2014/main" id="{70452F3A-4839-A065-64E0-A1C9B19873CA}"/>
                </a:ext>
              </a:extLst>
            </p:cNvPr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851;p37">
              <a:extLst>
                <a:ext uri="{FF2B5EF4-FFF2-40B4-BE49-F238E27FC236}">
                  <a16:creationId xmlns:a16="http://schemas.microsoft.com/office/drawing/2014/main" id="{B52FCA39-1501-C238-AC3E-789FF31DB026}"/>
                </a:ext>
              </a:extLst>
            </p:cNvPr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852;p37">
              <a:extLst>
                <a:ext uri="{FF2B5EF4-FFF2-40B4-BE49-F238E27FC236}">
                  <a16:creationId xmlns:a16="http://schemas.microsoft.com/office/drawing/2014/main" id="{2FBFB903-8FA9-9CB2-34AC-8696FE455401}"/>
                </a:ext>
              </a:extLst>
            </p:cNvPr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853;p37">
              <a:extLst>
                <a:ext uri="{FF2B5EF4-FFF2-40B4-BE49-F238E27FC236}">
                  <a16:creationId xmlns:a16="http://schemas.microsoft.com/office/drawing/2014/main" id="{E068C391-DA5D-52C0-615C-311AD76773A9}"/>
                </a:ext>
              </a:extLst>
            </p:cNvPr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854;p37">
              <a:extLst>
                <a:ext uri="{FF2B5EF4-FFF2-40B4-BE49-F238E27FC236}">
                  <a16:creationId xmlns:a16="http://schemas.microsoft.com/office/drawing/2014/main" id="{39E089EE-66D6-FE05-6155-B34E65E44969}"/>
                </a:ext>
              </a:extLst>
            </p:cNvPr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855;p37">
              <a:extLst>
                <a:ext uri="{FF2B5EF4-FFF2-40B4-BE49-F238E27FC236}">
                  <a16:creationId xmlns:a16="http://schemas.microsoft.com/office/drawing/2014/main" id="{CC190523-9A70-4AB9-00AF-F2646519BD2B}"/>
                </a:ext>
              </a:extLst>
            </p:cNvPr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856;p37">
              <a:extLst>
                <a:ext uri="{FF2B5EF4-FFF2-40B4-BE49-F238E27FC236}">
                  <a16:creationId xmlns:a16="http://schemas.microsoft.com/office/drawing/2014/main" id="{6DB982B8-837F-6091-B71F-F423B3190D07}"/>
                </a:ext>
              </a:extLst>
            </p:cNvPr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857;p37">
              <a:extLst>
                <a:ext uri="{FF2B5EF4-FFF2-40B4-BE49-F238E27FC236}">
                  <a16:creationId xmlns:a16="http://schemas.microsoft.com/office/drawing/2014/main" id="{D367AC4E-DCC8-5390-50D1-FEF9D1EC5410}"/>
                </a:ext>
              </a:extLst>
            </p:cNvPr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858;p37">
              <a:extLst>
                <a:ext uri="{FF2B5EF4-FFF2-40B4-BE49-F238E27FC236}">
                  <a16:creationId xmlns:a16="http://schemas.microsoft.com/office/drawing/2014/main" id="{C433D59C-D8A9-5A7E-F5F1-F9B0C5C404EE}"/>
                </a:ext>
              </a:extLst>
            </p:cNvPr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859;p37">
              <a:extLst>
                <a:ext uri="{FF2B5EF4-FFF2-40B4-BE49-F238E27FC236}">
                  <a16:creationId xmlns:a16="http://schemas.microsoft.com/office/drawing/2014/main" id="{6E08A187-463A-055E-BD57-51FF3ADC5643}"/>
                </a:ext>
              </a:extLst>
            </p:cNvPr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3860;p37">
            <a:extLst>
              <a:ext uri="{FF2B5EF4-FFF2-40B4-BE49-F238E27FC236}">
                <a16:creationId xmlns:a16="http://schemas.microsoft.com/office/drawing/2014/main" id="{2B4ECB28-E4FD-119A-E4FD-E3E98C0726A6}"/>
              </a:ext>
            </a:extLst>
          </p:cNvPr>
          <p:cNvGrpSpPr/>
          <p:nvPr/>
        </p:nvGrpSpPr>
        <p:grpSpPr>
          <a:xfrm>
            <a:off x="9219451" y="4042388"/>
            <a:ext cx="1015151" cy="895297"/>
            <a:chOff x="7665884" y="3253630"/>
            <a:chExt cx="1015151" cy="895297"/>
          </a:xfrm>
        </p:grpSpPr>
        <p:sp>
          <p:nvSpPr>
            <p:cNvPr id="685" name="Google Shape;3861;p37">
              <a:extLst>
                <a:ext uri="{FF2B5EF4-FFF2-40B4-BE49-F238E27FC236}">
                  <a16:creationId xmlns:a16="http://schemas.microsoft.com/office/drawing/2014/main" id="{E245D45D-1C3B-53D4-C32B-799A644CC42B}"/>
                </a:ext>
              </a:extLst>
            </p:cNvPr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3862;p37">
              <a:extLst>
                <a:ext uri="{FF2B5EF4-FFF2-40B4-BE49-F238E27FC236}">
                  <a16:creationId xmlns:a16="http://schemas.microsoft.com/office/drawing/2014/main" id="{BB7991D7-FB78-4EBC-28BF-A757F8531F25}"/>
                </a:ext>
              </a:extLst>
            </p:cNvPr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863;p37">
              <a:extLst>
                <a:ext uri="{FF2B5EF4-FFF2-40B4-BE49-F238E27FC236}">
                  <a16:creationId xmlns:a16="http://schemas.microsoft.com/office/drawing/2014/main" id="{428922B5-0CE2-30D6-EFBA-A2EDBD8BA7D2}"/>
                </a:ext>
              </a:extLst>
            </p:cNvPr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864;p37">
              <a:extLst>
                <a:ext uri="{FF2B5EF4-FFF2-40B4-BE49-F238E27FC236}">
                  <a16:creationId xmlns:a16="http://schemas.microsoft.com/office/drawing/2014/main" id="{2A01D0DA-B8C0-77AF-9435-F7EDDFE51571}"/>
                </a:ext>
              </a:extLst>
            </p:cNvPr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865;p37">
              <a:extLst>
                <a:ext uri="{FF2B5EF4-FFF2-40B4-BE49-F238E27FC236}">
                  <a16:creationId xmlns:a16="http://schemas.microsoft.com/office/drawing/2014/main" id="{49CBF501-1AD1-16FA-08EB-C25079CEEDBC}"/>
                </a:ext>
              </a:extLst>
            </p:cNvPr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866;p37">
              <a:extLst>
                <a:ext uri="{FF2B5EF4-FFF2-40B4-BE49-F238E27FC236}">
                  <a16:creationId xmlns:a16="http://schemas.microsoft.com/office/drawing/2014/main" id="{32CCCBA8-DBF0-670D-0689-52BE3154C7F5}"/>
                </a:ext>
              </a:extLst>
            </p:cNvPr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3867;p37">
              <a:extLst>
                <a:ext uri="{FF2B5EF4-FFF2-40B4-BE49-F238E27FC236}">
                  <a16:creationId xmlns:a16="http://schemas.microsoft.com/office/drawing/2014/main" id="{CD975FF3-4488-8958-E933-383A6CC5C5FA}"/>
                </a:ext>
              </a:extLst>
            </p:cNvPr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868;p37">
              <a:extLst>
                <a:ext uri="{FF2B5EF4-FFF2-40B4-BE49-F238E27FC236}">
                  <a16:creationId xmlns:a16="http://schemas.microsoft.com/office/drawing/2014/main" id="{6C40CD1C-F51B-D712-FF6F-6D96D8FC256B}"/>
                </a:ext>
              </a:extLst>
            </p:cNvPr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869;p37">
              <a:extLst>
                <a:ext uri="{FF2B5EF4-FFF2-40B4-BE49-F238E27FC236}">
                  <a16:creationId xmlns:a16="http://schemas.microsoft.com/office/drawing/2014/main" id="{F3538013-2BF0-882B-E5D8-E257F3AFA682}"/>
                </a:ext>
              </a:extLst>
            </p:cNvPr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870;p37">
              <a:extLst>
                <a:ext uri="{FF2B5EF4-FFF2-40B4-BE49-F238E27FC236}">
                  <a16:creationId xmlns:a16="http://schemas.microsoft.com/office/drawing/2014/main" id="{C76F3A61-8DA9-9F97-AA04-43F642C0866B}"/>
                </a:ext>
              </a:extLst>
            </p:cNvPr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73;p37">
              <a:extLst>
                <a:ext uri="{FF2B5EF4-FFF2-40B4-BE49-F238E27FC236}">
                  <a16:creationId xmlns:a16="http://schemas.microsoft.com/office/drawing/2014/main" id="{F27100C9-6ED5-B046-053A-777D3D31BAA7}"/>
                </a:ext>
              </a:extLst>
            </p:cNvPr>
            <p:cNvSpPr/>
            <p:nvPr/>
          </p:nvSpPr>
          <p:spPr>
            <a:xfrm>
              <a:off x="8262187" y="3616966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6" name="Google Shape;3881;p37">
            <a:extLst>
              <a:ext uri="{FF2B5EF4-FFF2-40B4-BE49-F238E27FC236}">
                <a16:creationId xmlns:a16="http://schemas.microsoft.com/office/drawing/2014/main" id="{3D168461-33DE-6AE9-E59B-A5AE2B641A4B}"/>
              </a:ext>
            </a:extLst>
          </p:cNvPr>
          <p:cNvSpPr/>
          <p:nvPr/>
        </p:nvSpPr>
        <p:spPr>
          <a:xfrm>
            <a:off x="2010772" y="1942857"/>
            <a:ext cx="985959" cy="895265"/>
          </a:xfrm>
          <a:custGeom>
            <a:avLst/>
            <a:gdLst/>
            <a:ahLst/>
            <a:cxnLst/>
            <a:rect l="l" t="t" r="r" b="b"/>
            <a:pathLst>
              <a:path w="31005" h="28153" extrusionOk="0">
                <a:moveTo>
                  <a:pt x="15523" y="1"/>
                </a:moveTo>
                <a:cubicBezTo>
                  <a:pt x="9153" y="1"/>
                  <a:pt x="3380" y="4337"/>
                  <a:pt x="1838" y="10777"/>
                </a:cubicBezTo>
                <a:cubicBezTo>
                  <a:pt x="1" y="18346"/>
                  <a:pt x="4656" y="25946"/>
                  <a:pt x="12225" y="27752"/>
                </a:cubicBezTo>
                <a:cubicBezTo>
                  <a:pt x="13341" y="28022"/>
                  <a:pt x="14458" y="28152"/>
                  <a:pt x="15557" y="28152"/>
                </a:cubicBezTo>
                <a:cubicBezTo>
                  <a:pt x="21909" y="28152"/>
                  <a:pt x="27661" y="23817"/>
                  <a:pt x="29200" y="17364"/>
                </a:cubicBezTo>
                <a:cubicBezTo>
                  <a:pt x="31005" y="9795"/>
                  <a:pt x="26381" y="2195"/>
                  <a:pt x="18812" y="390"/>
                </a:cubicBezTo>
                <a:cubicBezTo>
                  <a:pt x="17710" y="127"/>
                  <a:pt x="16608" y="1"/>
                  <a:pt x="15523" y="1"/>
                </a:cubicBezTo>
                <a:close/>
              </a:path>
            </a:pathLst>
          </a:cu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3900;p37">
            <a:extLst>
              <a:ext uri="{FF2B5EF4-FFF2-40B4-BE49-F238E27FC236}">
                <a16:creationId xmlns:a16="http://schemas.microsoft.com/office/drawing/2014/main" id="{C0C065EF-8FF9-7B06-F58E-3564260317D1}"/>
              </a:ext>
            </a:extLst>
          </p:cNvPr>
          <p:cNvSpPr/>
          <p:nvPr/>
        </p:nvSpPr>
        <p:spPr>
          <a:xfrm>
            <a:off x="2336002" y="1694976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8" name="Google Shape;3901;p37">
            <a:extLst>
              <a:ext uri="{FF2B5EF4-FFF2-40B4-BE49-F238E27FC236}">
                <a16:creationId xmlns:a16="http://schemas.microsoft.com/office/drawing/2014/main" id="{D9517761-B97D-C5CE-F2B7-2C6164BE254D}"/>
              </a:ext>
            </a:extLst>
          </p:cNvPr>
          <p:cNvSpPr/>
          <p:nvPr/>
        </p:nvSpPr>
        <p:spPr>
          <a:xfrm>
            <a:off x="3185019" y="3809199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F3BA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9" name="Google Shape;3902;p37">
            <a:extLst>
              <a:ext uri="{FF2B5EF4-FFF2-40B4-BE49-F238E27FC236}">
                <a16:creationId xmlns:a16="http://schemas.microsoft.com/office/drawing/2014/main" id="{EBA09B6C-0BEA-EE43-419C-8706E03129E3}"/>
              </a:ext>
            </a:extLst>
          </p:cNvPr>
          <p:cNvSpPr/>
          <p:nvPr/>
        </p:nvSpPr>
        <p:spPr>
          <a:xfrm>
            <a:off x="6814544" y="3809581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F3BA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0" name="Google Shape;3903;p37">
            <a:extLst>
              <a:ext uri="{FF2B5EF4-FFF2-40B4-BE49-F238E27FC236}">
                <a16:creationId xmlns:a16="http://schemas.microsoft.com/office/drawing/2014/main" id="{DF64E991-BAC0-BDBF-FD20-4F7E30605844}"/>
              </a:ext>
            </a:extLst>
          </p:cNvPr>
          <p:cNvSpPr/>
          <p:nvPr/>
        </p:nvSpPr>
        <p:spPr>
          <a:xfrm>
            <a:off x="4977617" y="1694976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F3BA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1" name="Google Shape;3904;p37">
            <a:extLst>
              <a:ext uri="{FF2B5EF4-FFF2-40B4-BE49-F238E27FC236}">
                <a16:creationId xmlns:a16="http://schemas.microsoft.com/office/drawing/2014/main" id="{D12FA479-AABE-0478-E938-CB3A837B2814}"/>
              </a:ext>
            </a:extLst>
          </p:cNvPr>
          <p:cNvSpPr/>
          <p:nvPr/>
        </p:nvSpPr>
        <p:spPr>
          <a:xfrm>
            <a:off x="8682139" y="1656432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F3BA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2" name="Google Shape;3905;p37">
            <a:extLst>
              <a:ext uri="{FF2B5EF4-FFF2-40B4-BE49-F238E27FC236}">
                <a16:creationId xmlns:a16="http://schemas.microsoft.com/office/drawing/2014/main" id="{95924A90-A6CF-5BAD-343D-A2864584289F}"/>
              </a:ext>
            </a:extLst>
          </p:cNvPr>
          <p:cNvSpPr/>
          <p:nvPr/>
        </p:nvSpPr>
        <p:spPr>
          <a:xfrm>
            <a:off x="9567883" y="3809581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03" name="Google Shape;3906;p37">
            <a:extLst>
              <a:ext uri="{FF2B5EF4-FFF2-40B4-BE49-F238E27FC236}">
                <a16:creationId xmlns:a16="http://schemas.microsoft.com/office/drawing/2014/main" id="{26A58DDF-99A3-AF01-233D-A8648C452F11}"/>
              </a:ext>
            </a:extLst>
          </p:cNvPr>
          <p:cNvSpPr/>
          <p:nvPr/>
        </p:nvSpPr>
        <p:spPr>
          <a:xfrm>
            <a:off x="2451870" y="3453739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3907;p37">
            <a:extLst>
              <a:ext uri="{FF2B5EF4-FFF2-40B4-BE49-F238E27FC236}">
                <a16:creationId xmlns:a16="http://schemas.microsoft.com/office/drawing/2014/main" id="{F5595D3B-EF0B-1905-FC2C-A3B8EAD3C114}"/>
              </a:ext>
            </a:extLst>
          </p:cNvPr>
          <p:cNvSpPr/>
          <p:nvPr/>
        </p:nvSpPr>
        <p:spPr>
          <a:xfrm>
            <a:off x="2429737" y="3805224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3908;p37">
            <a:extLst>
              <a:ext uri="{FF2B5EF4-FFF2-40B4-BE49-F238E27FC236}">
                <a16:creationId xmlns:a16="http://schemas.microsoft.com/office/drawing/2014/main" id="{B11206F4-6A00-E488-7F87-7062562B2CC5}"/>
              </a:ext>
            </a:extLst>
          </p:cNvPr>
          <p:cNvSpPr/>
          <p:nvPr/>
        </p:nvSpPr>
        <p:spPr>
          <a:xfrm>
            <a:off x="4242464" y="3458795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3909;p37">
            <a:extLst>
              <a:ext uri="{FF2B5EF4-FFF2-40B4-BE49-F238E27FC236}">
                <a16:creationId xmlns:a16="http://schemas.microsoft.com/office/drawing/2014/main" id="{D6198ABB-CFC2-4924-A2D8-91BCBAF4C8EC}"/>
              </a:ext>
            </a:extLst>
          </p:cNvPr>
          <p:cNvSpPr/>
          <p:nvPr/>
        </p:nvSpPr>
        <p:spPr>
          <a:xfrm>
            <a:off x="4219314" y="345173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3910;p37">
            <a:extLst>
              <a:ext uri="{FF2B5EF4-FFF2-40B4-BE49-F238E27FC236}">
                <a16:creationId xmlns:a16="http://schemas.microsoft.com/office/drawing/2014/main" id="{0BCF5360-EF86-6D84-7A3C-EA443935015D}"/>
              </a:ext>
            </a:extLst>
          </p:cNvPr>
          <p:cNvSpPr/>
          <p:nvPr/>
        </p:nvSpPr>
        <p:spPr>
          <a:xfrm>
            <a:off x="6038083" y="3453739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3911;p37">
            <a:extLst>
              <a:ext uri="{FF2B5EF4-FFF2-40B4-BE49-F238E27FC236}">
                <a16:creationId xmlns:a16="http://schemas.microsoft.com/office/drawing/2014/main" id="{022ADB1D-A1A2-46A3-E738-4C9B16C9398D}"/>
              </a:ext>
            </a:extLst>
          </p:cNvPr>
          <p:cNvSpPr/>
          <p:nvPr/>
        </p:nvSpPr>
        <p:spPr>
          <a:xfrm>
            <a:off x="6014933" y="3805224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3912;p37">
            <a:extLst>
              <a:ext uri="{FF2B5EF4-FFF2-40B4-BE49-F238E27FC236}">
                <a16:creationId xmlns:a16="http://schemas.microsoft.com/office/drawing/2014/main" id="{4F948946-4019-67C4-D5D2-E83572D63B0B}"/>
              </a:ext>
            </a:extLst>
          </p:cNvPr>
          <p:cNvSpPr/>
          <p:nvPr/>
        </p:nvSpPr>
        <p:spPr>
          <a:xfrm>
            <a:off x="9729014" y="3346986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3913;p37">
            <a:extLst>
              <a:ext uri="{FF2B5EF4-FFF2-40B4-BE49-F238E27FC236}">
                <a16:creationId xmlns:a16="http://schemas.microsoft.com/office/drawing/2014/main" id="{EE10B0C3-0117-B6F3-6008-7D6401C4223D}"/>
              </a:ext>
            </a:extLst>
          </p:cNvPr>
          <p:cNvSpPr/>
          <p:nvPr/>
        </p:nvSpPr>
        <p:spPr>
          <a:xfrm>
            <a:off x="9706849" y="3698471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3914;p37">
            <a:extLst>
              <a:ext uri="{FF2B5EF4-FFF2-40B4-BE49-F238E27FC236}">
                <a16:creationId xmlns:a16="http://schemas.microsoft.com/office/drawing/2014/main" id="{65A966C6-A25B-FE45-0521-7FF43FA38874}"/>
              </a:ext>
            </a:extLst>
          </p:cNvPr>
          <p:cNvSpPr/>
          <p:nvPr/>
        </p:nvSpPr>
        <p:spPr>
          <a:xfrm>
            <a:off x="7893104" y="3458795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3915;p37">
            <a:extLst>
              <a:ext uri="{FF2B5EF4-FFF2-40B4-BE49-F238E27FC236}">
                <a16:creationId xmlns:a16="http://schemas.microsoft.com/office/drawing/2014/main" id="{C9588705-53C9-36F0-2E2C-5506DB8775C0}"/>
              </a:ext>
            </a:extLst>
          </p:cNvPr>
          <p:cNvSpPr/>
          <p:nvPr/>
        </p:nvSpPr>
        <p:spPr>
          <a:xfrm>
            <a:off x="7870972" y="3451735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3917;p37">
            <a:extLst>
              <a:ext uri="{FF2B5EF4-FFF2-40B4-BE49-F238E27FC236}">
                <a16:creationId xmlns:a16="http://schemas.microsoft.com/office/drawing/2014/main" id="{53408720-AFBC-C8D4-D5A1-4A5F87017EDA}"/>
              </a:ext>
            </a:extLst>
          </p:cNvPr>
          <p:cNvSpPr txBox="1"/>
          <p:nvPr/>
        </p:nvSpPr>
        <p:spPr>
          <a:xfrm>
            <a:off x="1694564" y="2845124"/>
            <a:ext cx="1613247" cy="5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Accesso utente mediante username</a:t>
            </a:r>
          </a:p>
        </p:txBody>
      </p:sp>
      <p:sp>
        <p:nvSpPr>
          <p:cNvPr id="714" name="Google Shape;3918;p37">
            <a:extLst>
              <a:ext uri="{FF2B5EF4-FFF2-40B4-BE49-F238E27FC236}">
                <a16:creationId xmlns:a16="http://schemas.microsoft.com/office/drawing/2014/main" id="{8594B9AB-BD37-1D1C-B396-8704614D97F1}"/>
              </a:ext>
            </a:extLst>
          </p:cNvPr>
          <p:cNvSpPr txBox="1"/>
          <p:nvPr/>
        </p:nvSpPr>
        <p:spPr>
          <a:xfrm>
            <a:off x="2659901" y="4950274"/>
            <a:ext cx="1371789" cy="5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C</a:t>
            </a:r>
            <a:r>
              <a:rPr lang="en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aricamento Log su Database</a:t>
            </a:r>
            <a:endParaRPr sz="1100" dirty="0">
              <a:ln w="0"/>
              <a:solidFill>
                <a:srgbClr val="FD783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Sans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715" name="Google Shape;3919;p37">
            <a:extLst>
              <a:ext uri="{FF2B5EF4-FFF2-40B4-BE49-F238E27FC236}">
                <a16:creationId xmlns:a16="http://schemas.microsoft.com/office/drawing/2014/main" id="{0014F83A-4D97-625D-143D-AD38E34AC44C}"/>
              </a:ext>
            </a:extLst>
          </p:cNvPr>
          <p:cNvSpPr txBox="1"/>
          <p:nvPr/>
        </p:nvSpPr>
        <p:spPr>
          <a:xfrm>
            <a:off x="4549164" y="2917280"/>
            <a:ext cx="1205400" cy="5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P</a:t>
            </a:r>
            <a:r>
              <a:rPr lang="en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ossibilità di unirsi ad un canale tra </a:t>
            </a:r>
            <a:r>
              <a:rPr lang="it-IT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i</a:t>
            </a:r>
            <a:r>
              <a:rPr lang="en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 disponibili</a:t>
            </a:r>
            <a:endParaRPr sz="1100" dirty="0">
              <a:ln w="0"/>
              <a:solidFill>
                <a:srgbClr val="FD783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Sans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716" name="Google Shape;3920;p37">
            <a:extLst>
              <a:ext uri="{FF2B5EF4-FFF2-40B4-BE49-F238E27FC236}">
                <a16:creationId xmlns:a16="http://schemas.microsoft.com/office/drawing/2014/main" id="{3F1BEFF1-D36E-3BA6-589F-36D48749B478}"/>
              </a:ext>
            </a:extLst>
          </p:cNvPr>
          <p:cNvSpPr txBox="1"/>
          <p:nvPr/>
        </p:nvSpPr>
        <p:spPr>
          <a:xfrm>
            <a:off x="8251878" y="2957795"/>
            <a:ext cx="1102101" cy="574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Convalida</a:t>
            </a:r>
            <a:r>
              <a:rPr lang="en-US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 commando </a:t>
            </a:r>
            <a:r>
              <a:rPr lang="en-US" sz="1100" dirty="0" err="1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inserito</a:t>
            </a:r>
            <a:endParaRPr sz="1100" dirty="0">
              <a:ln w="0"/>
              <a:solidFill>
                <a:srgbClr val="FD783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Sans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717" name="Google Shape;3921;p37">
            <a:extLst>
              <a:ext uri="{FF2B5EF4-FFF2-40B4-BE49-F238E27FC236}">
                <a16:creationId xmlns:a16="http://schemas.microsoft.com/office/drawing/2014/main" id="{3E32C8DB-2554-25D7-7A73-A6F77C5B0DF7}"/>
              </a:ext>
            </a:extLst>
          </p:cNvPr>
          <p:cNvSpPr txBox="1"/>
          <p:nvPr/>
        </p:nvSpPr>
        <p:spPr>
          <a:xfrm>
            <a:off x="6030777" y="5020383"/>
            <a:ext cx="1816240" cy="5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C</a:t>
            </a:r>
            <a:r>
              <a:rPr lang="en" sz="1100" dirty="0">
                <a:ln w="0"/>
                <a:solidFill>
                  <a:srgbClr val="FD783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omunicazione tra utenti in canale e/o privato</a:t>
            </a:r>
            <a:endParaRPr sz="1100" dirty="0">
              <a:ln w="0"/>
              <a:solidFill>
                <a:srgbClr val="FD783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Sans" pitchFamily="2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718" name="Google Shape;3922;p37">
            <a:extLst>
              <a:ext uri="{FF2B5EF4-FFF2-40B4-BE49-F238E27FC236}">
                <a16:creationId xmlns:a16="http://schemas.microsoft.com/office/drawing/2014/main" id="{284C4AAD-E6CD-B923-D0B5-59F104D8B980}"/>
              </a:ext>
            </a:extLst>
          </p:cNvPr>
          <p:cNvSpPr txBox="1"/>
          <p:nvPr/>
        </p:nvSpPr>
        <p:spPr>
          <a:xfrm>
            <a:off x="9124317" y="4950274"/>
            <a:ext cx="1205400" cy="56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D</a:t>
            </a:r>
            <a:r>
              <a:rPr lang="en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 Sans" pitchFamily="2" charset="0"/>
                <a:ea typeface="Fira Sans"/>
                <a:cs typeface="Fira Sans"/>
                <a:sym typeface="Fira Sans"/>
              </a:rPr>
              <a:t>isconnessione utente</a:t>
            </a:r>
            <a:endParaRPr sz="11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unito Sans" pitchFamily="2" charset="0"/>
              <a:ea typeface="Fira Sans"/>
              <a:cs typeface="Fira Sans"/>
              <a:sym typeface="Fira Sans"/>
            </a:endParaRPr>
          </a:p>
        </p:txBody>
      </p:sp>
      <p:grpSp>
        <p:nvGrpSpPr>
          <p:cNvPr id="719" name="Gruppo 718">
            <a:extLst>
              <a:ext uri="{FF2B5EF4-FFF2-40B4-BE49-F238E27FC236}">
                <a16:creationId xmlns:a16="http://schemas.microsoft.com/office/drawing/2014/main" id="{1D95E1E4-C0EE-7D3A-C40B-3DCEF7E9B792}"/>
              </a:ext>
            </a:extLst>
          </p:cNvPr>
          <p:cNvGrpSpPr/>
          <p:nvPr/>
        </p:nvGrpSpPr>
        <p:grpSpPr>
          <a:xfrm>
            <a:off x="2199823" y="2096865"/>
            <a:ext cx="604868" cy="602791"/>
            <a:chOff x="3877243" y="4219095"/>
            <a:chExt cx="289756" cy="288761"/>
          </a:xfrm>
          <a:solidFill>
            <a:srgbClr val="222831"/>
          </a:solidFill>
        </p:grpSpPr>
        <p:sp>
          <p:nvSpPr>
            <p:cNvPr id="720" name="Google Shape;1452;p16">
              <a:extLst>
                <a:ext uri="{FF2B5EF4-FFF2-40B4-BE49-F238E27FC236}">
                  <a16:creationId xmlns:a16="http://schemas.microsoft.com/office/drawing/2014/main" id="{7E187A0A-FABE-0826-8344-455BA8BA4640}"/>
                </a:ext>
              </a:extLst>
            </p:cNvPr>
            <p:cNvSpPr/>
            <p:nvPr/>
          </p:nvSpPr>
          <p:spPr>
            <a:xfrm>
              <a:off x="3971786" y="4301439"/>
              <a:ext cx="99646" cy="99678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grpFill/>
            <a:ln w="2375" cap="flat" cmpd="sng">
              <a:noFill/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1453;p16">
              <a:extLst>
                <a:ext uri="{FF2B5EF4-FFF2-40B4-BE49-F238E27FC236}">
                  <a16:creationId xmlns:a16="http://schemas.microsoft.com/office/drawing/2014/main" id="{DDDA0059-3479-703F-BE3C-5C223183667D}"/>
                </a:ext>
              </a:extLst>
            </p:cNvPr>
            <p:cNvSpPr/>
            <p:nvPr/>
          </p:nvSpPr>
          <p:spPr>
            <a:xfrm>
              <a:off x="3877243" y="4219095"/>
              <a:ext cx="289756" cy="288761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grpFill/>
            <a:ln w="2375" cap="flat" cmpd="sng">
              <a:noFill/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2" name="Google Shape;2386;p28">
            <a:extLst>
              <a:ext uri="{FF2B5EF4-FFF2-40B4-BE49-F238E27FC236}">
                <a16:creationId xmlns:a16="http://schemas.microsoft.com/office/drawing/2014/main" id="{9F11E1A7-1E35-681A-2789-5A56D0441B66}"/>
              </a:ext>
            </a:extLst>
          </p:cNvPr>
          <p:cNvSpPr/>
          <p:nvPr/>
        </p:nvSpPr>
        <p:spPr>
          <a:xfrm>
            <a:off x="3192285" y="4463558"/>
            <a:ext cx="318799" cy="238415"/>
          </a:xfrm>
          <a:custGeom>
            <a:avLst/>
            <a:gdLst/>
            <a:ahLst/>
            <a:cxnLst/>
            <a:rect l="l" t="t" r="r" b="b"/>
            <a:pathLst>
              <a:path w="11180" h="8361" extrusionOk="0">
                <a:moveTo>
                  <a:pt x="5574" y="0"/>
                </a:moveTo>
                <a:cubicBezTo>
                  <a:pt x="3452" y="0"/>
                  <a:pt x="2629" y="1235"/>
                  <a:pt x="2375" y="2154"/>
                </a:cubicBezTo>
                <a:cubicBezTo>
                  <a:pt x="1330" y="2439"/>
                  <a:pt x="0" y="3294"/>
                  <a:pt x="0" y="5067"/>
                </a:cubicBezTo>
                <a:cubicBezTo>
                  <a:pt x="0" y="7696"/>
                  <a:pt x="2502" y="8361"/>
                  <a:pt x="3801" y="8361"/>
                </a:cubicBezTo>
                <a:lnTo>
                  <a:pt x="4054" y="8361"/>
                </a:lnTo>
                <a:lnTo>
                  <a:pt x="4054" y="7601"/>
                </a:lnTo>
                <a:lnTo>
                  <a:pt x="3801" y="7601"/>
                </a:lnTo>
                <a:cubicBezTo>
                  <a:pt x="3801" y="7601"/>
                  <a:pt x="760" y="7601"/>
                  <a:pt x="760" y="5067"/>
                </a:cubicBezTo>
                <a:cubicBezTo>
                  <a:pt x="760" y="3041"/>
                  <a:pt x="3040" y="2787"/>
                  <a:pt x="3040" y="2787"/>
                </a:cubicBezTo>
                <a:cubicBezTo>
                  <a:pt x="3040" y="2787"/>
                  <a:pt x="3040" y="760"/>
                  <a:pt x="5574" y="760"/>
                </a:cubicBezTo>
                <a:cubicBezTo>
                  <a:pt x="8139" y="760"/>
                  <a:pt x="8393" y="3801"/>
                  <a:pt x="8393" y="3801"/>
                </a:cubicBezTo>
                <a:lnTo>
                  <a:pt x="8583" y="3801"/>
                </a:lnTo>
                <a:cubicBezTo>
                  <a:pt x="9121" y="3801"/>
                  <a:pt x="10419" y="3959"/>
                  <a:pt x="10419" y="5574"/>
                </a:cubicBezTo>
                <a:cubicBezTo>
                  <a:pt x="10419" y="7601"/>
                  <a:pt x="7347" y="7601"/>
                  <a:pt x="7347" y="7601"/>
                </a:cubicBezTo>
                <a:lnTo>
                  <a:pt x="6841" y="7601"/>
                </a:lnTo>
                <a:lnTo>
                  <a:pt x="6841" y="8361"/>
                </a:lnTo>
                <a:lnTo>
                  <a:pt x="7347" y="8361"/>
                </a:lnTo>
                <a:cubicBezTo>
                  <a:pt x="8678" y="8361"/>
                  <a:pt x="11179" y="7791"/>
                  <a:pt x="11179" y="5574"/>
                </a:cubicBezTo>
                <a:cubicBezTo>
                  <a:pt x="11179" y="3927"/>
                  <a:pt x="10103" y="3199"/>
                  <a:pt x="9026" y="3072"/>
                </a:cubicBezTo>
                <a:cubicBezTo>
                  <a:pt x="8709" y="1742"/>
                  <a:pt x="7759" y="0"/>
                  <a:pt x="55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2391;p28">
            <a:extLst>
              <a:ext uri="{FF2B5EF4-FFF2-40B4-BE49-F238E27FC236}">
                <a16:creationId xmlns:a16="http://schemas.microsoft.com/office/drawing/2014/main" id="{01512E3E-DCC8-2300-B8DD-A8CE308E1EAB}"/>
              </a:ext>
            </a:extLst>
          </p:cNvPr>
          <p:cNvSpPr/>
          <p:nvPr/>
        </p:nvSpPr>
        <p:spPr>
          <a:xfrm>
            <a:off x="3285729" y="4533882"/>
            <a:ext cx="120134" cy="117738"/>
          </a:xfrm>
          <a:custGeom>
            <a:avLst/>
            <a:gdLst/>
            <a:ahLst/>
            <a:cxnLst/>
            <a:rect l="l" t="t" r="r" b="b"/>
            <a:pathLst>
              <a:path w="4213" h="4129" extrusionOk="0">
                <a:moveTo>
                  <a:pt x="2065" y="1"/>
                </a:moveTo>
                <a:cubicBezTo>
                  <a:pt x="1970" y="1"/>
                  <a:pt x="1879" y="42"/>
                  <a:pt x="1806" y="139"/>
                </a:cubicBezTo>
                <a:lnTo>
                  <a:pt x="159" y="1817"/>
                </a:lnTo>
                <a:cubicBezTo>
                  <a:pt x="1" y="1944"/>
                  <a:pt x="1" y="2197"/>
                  <a:pt x="159" y="2355"/>
                </a:cubicBezTo>
                <a:cubicBezTo>
                  <a:pt x="238" y="2419"/>
                  <a:pt x="333" y="2450"/>
                  <a:pt x="428" y="2450"/>
                </a:cubicBezTo>
                <a:cubicBezTo>
                  <a:pt x="523" y="2450"/>
                  <a:pt x="618" y="2419"/>
                  <a:pt x="698" y="2355"/>
                </a:cubicBezTo>
                <a:lnTo>
                  <a:pt x="1679" y="1310"/>
                </a:lnTo>
                <a:lnTo>
                  <a:pt x="1679" y="4129"/>
                </a:lnTo>
                <a:lnTo>
                  <a:pt x="2439" y="4129"/>
                </a:lnTo>
                <a:lnTo>
                  <a:pt x="2439" y="1152"/>
                </a:lnTo>
                <a:lnTo>
                  <a:pt x="3484" y="2292"/>
                </a:lnTo>
                <a:cubicBezTo>
                  <a:pt x="3579" y="2387"/>
                  <a:pt x="3674" y="2419"/>
                  <a:pt x="3769" y="2419"/>
                </a:cubicBezTo>
                <a:cubicBezTo>
                  <a:pt x="3864" y="2419"/>
                  <a:pt x="3959" y="2387"/>
                  <a:pt x="4023" y="2324"/>
                </a:cubicBezTo>
                <a:cubicBezTo>
                  <a:pt x="4213" y="2165"/>
                  <a:pt x="4213" y="1944"/>
                  <a:pt x="4054" y="1785"/>
                </a:cubicBezTo>
                <a:lnTo>
                  <a:pt x="2534" y="139"/>
                </a:lnTo>
                <a:cubicBezTo>
                  <a:pt x="2462" y="42"/>
                  <a:pt x="2352" y="1"/>
                  <a:pt x="2248" y="1"/>
                </a:cubicBezTo>
                <a:cubicBezTo>
                  <a:pt x="2216" y="1"/>
                  <a:pt x="2184" y="4"/>
                  <a:pt x="2154" y="12"/>
                </a:cubicBezTo>
                <a:cubicBezTo>
                  <a:pt x="2124" y="4"/>
                  <a:pt x="2095" y="1"/>
                  <a:pt x="20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CasellaDiTesto 723">
            <a:extLst>
              <a:ext uri="{FF2B5EF4-FFF2-40B4-BE49-F238E27FC236}">
                <a16:creationId xmlns:a16="http://schemas.microsoft.com/office/drawing/2014/main" id="{36A0D5A8-79AE-B0FE-7545-DD12B6112D68}"/>
              </a:ext>
            </a:extLst>
          </p:cNvPr>
          <p:cNvSpPr txBox="1"/>
          <p:nvPr/>
        </p:nvSpPr>
        <p:spPr>
          <a:xfrm>
            <a:off x="9402053" y="4360294"/>
            <a:ext cx="49245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Username</a:t>
            </a:r>
            <a:endParaRPr lang="it-IT" sz="500" dirty="0"/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2F1A510D-01DD-417F-824F-229C4767ABC5}"/>
              </a:ext>
            </a:extLst>
          </p:cNvPr>
          <p:cNvSpPr/>
          <p:nvPr/>
        </p:nvSpPr>
        <p:spPr>
          <a:xfrm>
            <a:off x="26197" y="5587083"/>
            <a:ext cx="209550" cy="2571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6AF7A53B-AE4D-46D6-9715-AC870CF61465}"/>
              </a:ext>
            </a:extLst>
          </p:cNvPr>
          <p:cNvSpPr/>
          <p:nvPr/>
        </p:nvSpPr>
        <p:spPr>
          <a:xfrm>
            <a:off x="21433" y="6548437"/>
            <a:ext cx="209550" cy="2571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17926B3E-F113-4E40-BFC1-6565099661D4}"/>
              </a:ext>
            </a:extLst>
          </p:cNvPr>
          <p:cNvSpPr/>
          <p:nvPr/>
        </p:nvSpPr>
        <p:spPr>
          <a:xfrm>
            <a:off x="26194" y="5862734"/>
            <a:ext cx="209550" cy="66189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35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3066439-B8C8-5571-3BB8-230534C4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"/>
          </a:blip>
          <a:srcRect t="4420" b="11853"/>
          <a:stretch/>
        </p:blipFill>
        <p:spPr>
          <a:xfrm>
            <a:off x="2909978" y="816678"/>
            <a:ext cx="6460596" cy="4578968"/>
          </a:xfrm>
          <a:prstGeom prst="rect">
            <a:avLst/>
          </a:prstGeom>
        </p:spPr>
      </p:pic>
      <p:sp>
        <p:nvSpPr>
          <p:cNvPr id="483" name="Google Shape;483;p26"/>
          <p:cNvSpPr/>
          <p:nvPr/>
        </p:nvSpPr>
        <p:spPr>
          <a:xfrm>
            <a:off x="3219707" y="1077541"/>
            <a:ext cx="6054118" cy="9770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accent1"/>
                </a:solidFill>
                <a:latin typeface="Archivo Black"/>
              </a:rPr>
              <a:t>Design Patterns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Archivo Black"/>
            </a:endParaRPr>
          </a:p>
        </p:txBody>
      </p:sp>
      <p:grpSp>
        <p:nvGrpSpPr>
          <p:cNvPr id="458" name="Google Shape;2230;p25">
            <a:extLst>
              <a:ext uri="{FF2B5EF4-FFF2-40B4-BE49-F238E27FC236}">
                <a16:creationId xmlns:a16="http://schemas.microsoft.com/office/drawing/2014/main" id="{0BBE9049-6E04-4764-1026-61B854463C0C}"/>
              </a:ext>
            </a:extLst>
          </p:cNvPr>
          <p:cNvGrpSpPr/>
          <p:nvPr/>
        </p:nvGrpSpPr>
        <p:grpSpPr>
          <a:xfrm>
            <a:off x="1732246" y="1462354"/>
            <a:ext cx="9029040" cy="3271968"/>
            <a:chOff x="936411" y="1625150"/>
            <a:chExt cx="5728964" cy="2176887"/>
          </a:xfrm>
        </p:grpSpPr>
        <p:sp>
          <p:nvSpPr>
            <p:cNvPr id="459" name="Google Shape;2231;p25">
              <a:extLst>
                <a:ext uri="{FF2B5EF4-FFF2-40B4-BE49-F238E27FC236}">
                  <a16:creationId xmlns:a16="http://schemas.microsoft.com/office/drawing/2014/main" id="{4404C42E-1666-89A1-091E-B417CBD76F7C}"/>
                </a:ext>
              </a:extLst>
            </p:cNvPr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232;p25">
              <a:extLst>
                <a:ext uri="{FF2B5EF4-FFF2-40B4-BE49-F238E27FC236}">
                  <a16:creationId xmlns:a16="http://schemas.microsoft.com/office/drawing/2014/main" id="{48FFEA16-68CA-7B85-9722-51030D7960D5}"/>
                </a:ext>
              </a:extLst>
            </p:cNvPr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233;p25">
              <a:extLst>
                <a:ext uri="{FF2B5EF4-FFF2-40B4-BE49-F238E27FC236}">
                  <a16:creationId xmlns:a16="http://schemas.microsoft.com/office/drawing/2014/main" id="{488DFDD4-4981-9812-05DF-57A190E840D5}"/>
                </a:ext>
              </a:extLst>
            </p:cNvPr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234;p25">
              <a:extLst>
                <a:ext uri="{FF2B5EF4-FFF2-40B4-BE49-F238E27FC236}">
                  <a16:creationId xmlns:a16="http://schemas.microsoft.com/office/drawing/2014/main" id="{634859A6-72C5-46C6-36C4-CF2ED4C029BB}"/>
                </a:ext>
              </a:extLst>
            </p:cNvPr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2235;p25">
              <a:extLst>
                <a:ext uri="{FF2B5EF4-FFF2-40B4-BE49-F238E27FC236}">
                  <a16:creationId xmlns:a16="http://schemas.microsoft.com/office/drawing/2014/main" id="{975859F2-B403-13E4-DC11-5A7225AC051E}"/>
                </a:ext>
              </a:extLst>
            </p:cNvPr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236;p25">
              <a:extLst>
                <a:ext uri="{FF2B5EF4-FFF2-40B4-BE49-F238E27FC236}">
                  <a16:creationId xmlns:a16="http://schemas.microsoft.com/office/drawing/2014/main" id="{A022A2D6-A102-C5FE-F8CD-5D37EF8A57B8}"/>
                </a:ext>
              </a:extLst>
            </p:cNvPr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2237;p25">
              <a:extLst>
                <a:ext uri="{FF2B5EF4-FFF2-40B4-BE49-F238E27FC236}">
                  <a16:creationId xmlns:a16="http://schemas.microsoft.com/office/drawing/2014/main" id="{B2A59A1D-387F-81C6-FE25-B1E540A6DE6E}"/>
                </a:ext>
              </a:extLst>
            </p:cNvPr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2238;p25">
              <a:extLst>
                <a:ext uri="{FF2B5EF4-FFF2-40B4-BE49-F238E27FC236}">
                  <a16:creationId xmlns:a16="http://schemas.microsoft.com/office/drawing/2014/main" id="{C37C3FD8-1D9F-8E20-9AA9-030A56627A53}"/>
                </a:ext>
              </a:extLst>
            </p:cNvPr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2239;p25">
              <a:extLst>
                <a:ext uri="{FF2B5EF4-FFF2-40B4-BE49-F238E27FC236}">
                  <a16:creationId xmlns:a16="http://schemas.microsoft.com/office/drawing/2014/main" id="{BCED196B-8E06-6A69-5E70-E4AF20062C7B}"/>
                </a:ext>
              </a:extLst>
            </p:cNvPr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242;p25">
              <a:extLst>
                <a:ext uri="{FF2B5EF4-FFF2-40B4-BE49-F238E27FC236}">
                  <a16:creationId xmlns:a16="http://schemas.microsoft.com/office/drawing/2014/main" id="{BBE79AE4-FA06-415C-B467-D180B159D730}"/>
                </a:ext>
              </a:extLst>
            </p:cNvPr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2248;p25">
              <a:extLst>
                <a:ext uri="{FF2B5EF4-FFF2-40B4-BE49-F238E27FC236}">
                  <a16:creationId xmlns:a16="http://schemas.microsoft.com/office/drawing/2014/main" id="{9FFCA6D8-4625-AD87-26C6-6A293883A5D0}"/>
                </a:ext>
              </a:extLst>
            </p:cNvPr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258;p25">
              <a:extLst>
                <a:ext uri="{FF2B5EF4-FFF2-40B4-BE49-F238E27FC236}">
                  <a16:creationId xmlns:a16="http://schemas.microsoft.com/office/drawing/2014/main" id="{A29AD47A-BBF3-949E-E95E-DFA88177A98B}"/>
                </a:ext>
              </a:extLst>
            </p:cNvPr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261;p25">
              <a:extLst>
                <a:ext uri="{FF2B5EF4-FFF2-40B4-BE49-F238E27FC236}">
                  <a16:creationId xmlns:a16="http://schemas.microsoft.com/office/drawing/2014/main" id="{2E79B839-6988-240E-9878-0A8FD1480DE1}"/>
                </a:ext>
              </a:extLst>
            </p:cNvPr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262;p25">
              <a:extLst>
                <a:ext uri="{FF2B5EF4-FFF2-40B4-BE49-F238E27FC236}">
                  <a16:creationId xmlns:a16="http://schemas.microsoft.com/office/drawing/2014/main" id="{C2DEAA9C-4DFD-0D2E-57DA-33E90AEC6670}"/>
                </a:ext>
              </a:extLst>
            </p:cNvPr>
            <p:cNvSpPr/>
            <p:nvPr/>
          </p:nvSpPr>
          <p:spPr>
            <a:xfrm>
              <a:off x="936411" y="3152012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2263;p25">
              <a:extLst>
                <a:ext uri="{FF2B5EF4-FFF2-40B4-BE49-F238E27FC236}">
                  <a16:creationId xmlns:a16="http://schemas.microsoft.com/office/drawing/2014/main" id="{2E820634-A199-11A8-F93F-799F38CB436A}"/>
                </a:ext>
              </a:extLst>
            </p:cNvPr>
            <p:cNvSpPr/>
            <p:nvPr/>
          </p:nvSpPr>
          <p:spPr>
            <a:xfrm>
              <a:off x="950660" y="3166262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8" name="Google Shape;2259;p25">
            <a:extLst>
              <a:ext uri="{FF2B5EF4-FFF2-40B4-BE49-F238E27FC236}">
                <a16:creationId xmlns:a16="http://schemas.microsoft.com/office/drawing/2014/main" id="{1A0F00A4-0D95-FF06-7385-73F8C6086AE9}"/>
              </a:ext>
            </a:extLst>
          </p:cNvPr>
          <p:cNvSpPr/>
          <p:nvPr/>
        </p:nvSpPr>
        <p:spPr>
          <a:xfrm>
            <a:off x="4131058" y="2825594"/>
            <a:ext cx="401885" cy="357771"/>
          </a:xfrm>
          <a:custGeom>
            <a:avLst/>
            <a:gdLst/>
            <a:ahLst/>
            <a:cxnLst/>
            <a:rect l="l" t="t" r="r" b="b"/>
            <a:pathLst>
              <a:path w="7823" h="6779" extrusionOk="0">
                <a:moveTo>
                  <a:pt x="2344" y="1"/>
                </a:moveTo>
                <a:cubicBezTo>
                  <a:pt x="1172" y="1"/>
                  <a:pt x="191" y="983"/>
                  <a:pt x="191" y="2186"/>
                </a:cubicBezTo>
                <a:lnTo>
                  <a:pt x="191" y="3706"/>
                </a:lnTo>
                <a:cubicBezTo>
                  <a:pt x="191" y="4181"/>
                  <a:pt x="317" y="4593"/>
                  <a:pt x="571" y="4941"/>
                </a:cubicBezTo>
                <a:lnTo>
                  <a:pt x="1" y="6778"/>
                </a:lnTo>
                <a:lnTo>
                  <a:pt x="1837" y="5828"/>
                </a:lnTo>
                <a:cubicBezTo>
                  <a:pt x="2027" y="5860"/>
                  <a:pt x="2186" y="5891"/>
                  <a:pt x="2344" y="5891"/>
                </a:cubicBezTo>
                <a:lnTo>
                  <a:pt x="3357" y="5891"/>
                </a:lnTo>
                <a:cubicBezTo>
                  <a:pt x="3262" y="5638"/>
                  <a:pt x="3199" y="5353"/>
                  <a:pt x="3199" y="5068"/>
                </a:cubicBezTo>
                <a:lnTo>
                  <a:pt x="3199" y="3548"/>
                </a:lnTo>
                <a:cubicBezTo>
                  <a:pt x="3199" y="2344"/>
                  <a:pt x="4181" y="1363"/>
                  <a:pt x="5384" y="1363"/>
                </a:cubicBezTo>
                <a:lnTo>
                  <a:pt x="7823" y="1363"/>
                </a:lnTo>
                <a:cubicBezTo>
                  <a:pt x="7506" y="571"/>
                  <a:pt x="6714" y="33"/>
                  <a:pt x="5828" y="1"/>
                </a:cubicBezTo>
                <a:close/>
              </a:path>
            </a:pathLst>
          </a:custGeom>
          <a:solidFill>
            <a:srgbClr val="D5B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2260;p25">
            <a:extLst>
              <a:ext uri="{FF2B5EF4-FFF2-40B4-BE49-F238E27FC236}">
                <a16:creationId xmlns:a16="http://schemas.microsoft.com/office/drawing/2014/main" id="{F6C5D34F-3180-2C33-3BB7-D683B8B0C40F}"/>
              </a:ext>
            </a:extLst>
          </p:cNvPr>
          <p:cNvSpPr/>
          <p:nvPr/>
        </p:nvSpPr>
        <p:spPr>
          <a:xfrm>
            <a:off x="4330207" y="2922646"/>
            <a:ext cx="427930" cy="336028"/>
          </a:xfrm>
          <a:custGeom>
            <a:avLst/>
            <a:gdLst/>
            <a:ahLst/>
            <a:cxnLst/>
            <a:rect l="l" t="t" r="r" b="b"/>
            <a:pathLst>
              <a:path w="8330" h="6367" extrusionOk="0">
                <a:moveTo>
                  <a:pt x="2186" y="1"/>
                </a:moveTo>
                <a:cubicBezTo>
                  <a:pt x="982" y="1"/>
                  <a:pt x="0" y="982"/>
                  <a:pt x="0" y="2154"/>
                </a:cubicBezTo>
                <a:lnTo>
                  <a:pt x="0" y="3706"/>
                </a:lnTo>
                <a:cubicBezTo>
                  <a:pt x="0" y="4909"/>
                  <a:pt x="982" y="5859"/>
                  <a:pt x="2186" y="5859"/>
                </a:cubicBezTo>
                <a:lnTo>
                  <a:pt x="5638" y="5859"/>
                </a:lnTo>
                <a:cubicBezTo>
                  <a:pt x="5828" y="5859"/>
                  <a:pt x="5986" y="5859"/>
                  <a:pt x="6144" y="5796"/>
                </a:cubicBezTo>
                <a:lnTo>
                  <a:pt x="8329" y="6366"/>
                </a:lnTo>
                <a:lnTo>
                  <a:pt x="7411" y="4941"/>
                </a:lnTo>
                <a:cubicBezTo>
                  <a:pt x="7664" y="4593"/>
                  <a:pt x="7823" y="4149"/>
                  <a:pt x="7823" y="3706"/>
                </a:cubicBezTo>
                <a:lnTo>
                  <a:pt x="7823" y="2154"/>
                </a:lnTo>
                <a:cubicBezTo>
                  <a:pt x="7823" y="982"/>
                  <a:pt x="6841" y="1"/>
                  <a:pt x="563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842;p44">
            <a:extLst>
              <a:ext uri="{FF2B5EF4-FFF2-40B4-BE49-F238E27FC236}">
                <a16:creationId xmlns:a16="http://schemas.microsoft.com/office/drawing/2014/main" id="{D6BD2D2E-8E10-ED47-068F-479387646C69}"/>
              </a:ext>
            </a:extLst>
          </p:cNvPr>
          <p:cNvGrpSpPr/>
          <p:nvPr/>
        </p:nvGrpSpPr>
        <p:grpSpPr>
          <a:xfrm>
            <a:off x="6057459" y="3859950"/>
            <a:ext cx="372878" cy="622960"/>
            <a:chOff x="3741075" y="1171575"/>
            <a:chExt cx="172650" cy="279725"/>
          </a:xfrm>
          <a:solidFill>
            <a:srgbClr val="D5B2FD"/>
          </a:solidFill>
        </p:grpSpPr>
        <p:sp>
          <p:nvSpPr>
            <p:cNvPr id="502" name="Google Shape;843;p44">
              <a:extLst>
                <a:ext uri="{FF2B5EF4-FFF2-40B4-BE49-F238E27FC236}">
                  <a16:creationId xmlns:a16="http://schemas.microsoft.com/office/drawing/2014/main" id="{8E0A1633-B14E-3BC9-4308-F5C57D9A4A55}"/>
                </a:ext>
              </a:extLst>
            </p:cNvPr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844;p44">
              <a:extLst>
                <a:ext uri="{FF2B5EF4-FFF2-40B4-BE49-F238E27FC236}">
                  <a16:creationId xmlns:a16="http://schemas.microsoft.com/office/drawing/2014/main" id="{9A1495A0-CD4B-65A9-39E0-F96840504B9D}"/>
                </a:ext>
              </a:extLst>
            </p:cNvPr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845;p44">
              <a:extLst>
                <a:ext uri="{FF2B5EF4-FFF2-40B4-BE49-F238E27FC236}">
                  <a16:creationId xmlns:a16="http://schemas.microsoft.com/office/drawing/2014/main" id="{8C63A650-4BCC-BD54-60AE-49AAE6A008B0}"/>
                </a:ext>
              </a:extLst>
            </p:cNvPr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846;p44">
              <a:extLst>
                <a:ext uri="{FF2B5EF4-FFF2-40B4-BE49-F238E27FC236}">
                  <a16:creationId xmlns:a16="http://schemas.microsoft.com/office/drawing/2014/main" id="{4561977A-E444-801C-108C-DDBE242AF4F6}"/>
                </a:ext>
              </a:extLst>
            </p:cNvPr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847;p44">
            <a:extLst>
              <a:ext uri="{FF2B5EF4-FFF2-40B4-BE49-F238E27FC236}">
                <a16:creationId xmlns:a16="http://schemas.microsoft.com/office/drawing/2014/main" id="{AE46D043-E611-A014-A451-8A4422B8EE36}"/>
              </a:ext>
            </a:extLst>
          </p:cNvPr>
          <p:cNvSpPr/>
          <p:nvPr/>
        </p:nvSpPr>
        <p:spPr>
          <a:xfrm>
            <a:off x="10001157" y="3938951"/>
            <a:ext cx="437256" cy="447055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879;p44">
            <a:extLst>
              <a:ext uri="{FF2B5EF4-FFF2-40B4-BE49-F238E27FC236}">
                <a16:creationId xmlns:a16="http://schemas.microsoft.com/office/drawing/2014/main" id="{0D8EB77F-66EA-5101-68B2-A772CFC863E2}"/>
              </a:ext>
            </a:extLst>
          </p:cNvPr>
          <p:cNvGrpSpPr/>
          <p:nvPr/>
        </p:nvGrpSpPr>
        <p:grpSpPr>
          <a:xfrm>
            <a:off x="7911699" y="2770007"/>
            <a:ext cx="333646" cy="539418"/>
            <a:chOff x="1982676" y="3599525"/>
            <a:chExt cx="186925" cy="293075"/>
          </a:xfrm>
        </p:grpSpPr>
        <p:sp>
          <p:nvSpPr>
            <p:cNvPr id="514" name="Google Shape;880;p44">
              <a:extLst>
                <a:ext uri="{FF2B5EF4-FFF2-40B4-BE49-F238E27FC236}">
                  <a16:creationId xmlns:a16="http://schemas.microsoft.com/office/drawing/2014/main" id="{8CF9F9BF-EBB8-D1CB-1FD4-1ABDEE4ECDF5}"/>
                </a:ext>
              </a:extLst>
            </p:cNvPr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7233"/>
                </a:solidFill>
              </a:endParaRPr>
            </a:p>
          </p:txBody>
        </p:sp>
        <p:sp>
          <p:nvSpPr>
            <p:cNvPr id="515" name="Google Shape;881;p44">
              <a:extLst>
                <a:ext uri="{FF2B5EF4-FFF2-40B4-BE49-F238E27FC236}">
                  <a16:creationId xmlns:a16="http://schemas.microsoft.com/office/drawing/2014/main" id="{3CF1F448-B937-7226-B4AA-E6947F9B6389}"/>
                </a:ext>
              </a:extLst>
            </p:cNvPr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7233"/>
                </a:solidFill>
              </a:endParaRPr>
            </a:p>
          </p:txBody>
        </p:sp>
        <p:sp>
          <p:nvSpPr>
            <p:cNvPr id="516" name="Google Shape;882;p44">
              <a:extLst>
                <a:ext uri="{FF2B5EF4-FFF2-40B4-BE49-F238E27FC236}">
                  <a16:creationId xmlns:a16="http://schemas.microsoft.com/office/drawing/2014/main" id="{07B0B9DF-56F1-DA4F-6592-B01464A38557}"/>
                </a:ext>
              </a:extLst>
            </p:cNvPr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7233"/>
                </a:solidFill>
              </a:endParaRPr>
            </a:p>
          </p:txBody>
        </p:sp>
        <p:sp>
          <p:nvSpPr>
            <p:cNvPr id="517" name="Google Shape;883;p44">
              <a:extLst>
                <a:ext uri="{FF2B5EF4-FFF2-40B4-BE49-F238E27FC236}">
                  <a16:creationId xmlns:a16="http://schemas.microsoft.com/office/drawing/2014/main" id="{881F4783-D94E-0A6A-41ED-5D90184B6037}"/>
                </a:ext>
              </a:extLst>
            </p:cNvPr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D5B2F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7233"/>
                </a:solidFill>
              </a:endParaRPr>
            </a:p>
          </p:txBody>
        </p:sp>
        <p:sp>
          <p:nvSpPr>
            <p:cNvPr id="518" name="Google Shape;884;p44">
              <a:extLst>
                <a:ext uri="{FF2B5EF4-FFF2-40B4-BE49-F238E27FC236}">
                  <a16:creationId xmlns:a16="http://schemas.microsoft.com/office/drawing/2014/main" id="{C329FD63-975A-6E4E-FD7E-82362FDE8DD9}"/>
                </a:ext>
              </a:extLst>
            </p:cNvPr>
            <p:cNvSpPr/>
            <p:nvPr/>
          </p:nvSpPr>
          <p:spPr>
            <a:xfrm>
              <a:off x="1982676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17233"/>
                </a:solidFill>
              </a:endParaRPr>
            </a:p>
          </p:txBody>
        </p:sp>
      </p:grpSp>
      <p:grpSp>
        <p:nvGrpSpPr>
          <p:cNvPr id="519" name="Google Shape;1055;p44">
            <a:extLst>
              <a:ext uri="{FF2B5EF4-FFF2-40B4-BE49-F238E27FC236}">
                <a16:creationId xmlns:a16="http://schemas.microsoft.com/office/drawing/2014/main" id="{5545D39F-E8F8-2A0C-C01F-437D091DABB8}"/>
              </a:ext>
            </a:extLst>
          </p:cNvPr>
          <p:cNvGrpSpPr/>
          <p:nvPr/>
        </p:nvGrpSpPr>
        <p:grpSpPr>
          <a:xfrm>
            <a:off x="2036437" y="4013381"/>
            <a:ext cx="414813" cy="588326"/>
            <a:chOff x="867500" y="3647700"/>
            <a:chExt cx="190050" cy="261400"/>
          </a:xfrm>
          <a:solidFill>
            <a:srgbClr val="D5B2FD"/>
          </a:solidFill>
        </p:grpSpPr>
        <p:sp>
          <p:nvSpPr>
            <p:cNvPr id="520" name="Google Shape;1056;p44">
              <a:extLst>
                <a:ext uri="{FF2B5EF4-FFF2-40B4-BE49-F238E27FC236}">
                  <a16:creationId xmlns:a16="http://schemas.microsoft.com/office/drawing/2014/main" id="{E2A5D719-3E81-7EEB-8BAD-1A27B92D3381}"/>
                </a:ext>
              </a:extLst>
            </p:cNvPr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057;p44">
              <a:extLst>
                <a:ext uri="{FF2B5EF4-FFF2-40B4-BE49-F238E27FC236}">
                  <a16:creationId xmlns:a16="http://schemas.microsoft.com/office/drawing/2014/main" id="{CCCF03D2-4C71-2D1D-6062-B3A42F5AA046}"/>
                </a:ext>
              </a:extLst>
            </p:cNvPr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58;p44">
              <a:extLst>
                <a:ext uri="{FF2B5EF4-FFF2-40B4-BE49-F238E27FC236}">
                  <a16:creationId xmlns:a16="http://schemas.microsoft.com/office/drawing/2014/main" id="{FCD7F7E6-4606-D7CA-9F62-FA2EF85895D8}"/>
                </a:ext>
              </a:extLst>
            </p:cNvPr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59;p44">
              <a:extLst>
                <a:ext uri="{FF2B5EF4-FFF2-40B4-BE49-F238E27FC236}">
                  <a16:creationId xmlns:a16="http://schemas.microsoft.com/office/drawing/2014/main" id="{82785CB9-C513-F31C-3AC7-9926EBD5AE41}"/>
                </a:ext>
              </a:extLst>
            </p:cNvPr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60;p44">
              <a:extLst>
                <a:ext uri="{FF2B5EF4-FFF2-40B4-BE49-F238E27FC236}">
                  <a16:creationId xmlns:a16="http://schemas.microsoft.com/office/drawing/2014/main" id="{07D1668C-380C-BC7F-39E2-CCF6B502F0EB}"/>
                </a:ext>
              </a:extLst>
            </p:cNvPr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CasellaDiTesto 524">
            <a:extLst>
              <a:ext uri="{FF2B5EF4-FFF2-40B4-BE49-F238E27FC236}">
                <a16:creationId xmlns:a16="http://schemas.microsoft.com/office/drawing/2014/main" id="{1A92E32D-B79D-3358-6611-E46351E74889}"/>
              </a:ext>
            </a:extLst>
          </p:cNvPr>
          <p:cNvSpPr txBox="1"/>
          <p:nvPr/>
        </p:nvSpPr>
        <p:spPr>
          <a:xfrm>
            <a:off x="2101016" y="4279320"/>
            <a:ext cx="302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8F8F8"/>
                </a:solidFill>
              </a:rPr>
              <a:t>1</a:t>
            </a:r>
            <a:endParaRPr lang="it-IT" b="1" dirty="0">
              <a:solidFill>
                <a:srgbClr val="F8F8F8"/>
              </a:solidFill>
            </a:endParaRPr>
          </a:p>
        </p:txBody>
      </p:sp>
      <p:sp>
        <p:nvSpPr>
          <p:cNvPr id="526" name="Google Shape;425;p22">
            <a:extLst>
              <a:ext uri="{FF2B5EF4-FFF2-40B4-BE49-F238E27FC236}">
                <a16:creationId xmlns:a16="http://schemas.microsoft.com/office/drawing/2014/main" id="{BA9985CD-2D57-9C77-F3B3-55FCD2D3765C}"/>
              </a:ext>
            </a:extLst>
          </p:cNvPr>
          <p:cNvSpPr txBox="1">
            <a:spLocks/>
          </p:cNvSpPr>
          <p:nvPr/>
        </p:nvSpPr>
        <p:spPr>
          <a:xfrm>
            <a:off x="1471812" y="4719847"/>
            <a:ext cx="1466252" cy="5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spcAft>
                <a:spcPts val="600"/>
              </a:spcAft>
              <a:buFont typeface="Nunito Sans"/>
              <a:buNone/>
            </a:pPr>
            <a:r>
              <a:rPr lang="it-IT" sz="7200" b="1" dirty="0">
                <a:solidFill>
                  <a:srgbClr val="F17233"/>
                </a:solidFill>
              </a:rPr>
              <a:t>singleton</a:t>
            </a:r>
            <a:endParaRPr lang="it-IT" sz="1400" b="1" dirty="0">
              <a:solidFill>
                <a:srgbClr val="F17233"/>
              </a:solidFill>
            </a:endParaRPr>
          </a:p>
        </p:txBody>
      </p:sp>
      <p:sp>
        <p:nvSpPr>
          <p:cNvPr id="527" name="Google Shape;425;p22">
            <a:extLst>
              <a:ext uri="{FF2B5EF4-FFF2-40B4-BE49-F238E27FC236}">
                <a16:creationId xmlns:a16="http://schemas.microsoft.com/office/drawing/2014/main" id="{1184BF56-9CE2-CBEF-A251-648EA047799E}"/>
              </a:ext>
            </a:extLst>
          </p:cNvPr>
          <p:cNvSpPr txBox="1">
            <a:spLocks/>
          </p:cNvSpPr>
          <p:nvPr/>
        </p:nvSpPr>
        <p:spPr>
          <a:xfrm>
            <a:off x="3689967" y="3506138"/>
            <a:ext cx="1466252" cy="5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spcAft>
                <a:spcPts val="600"/>
              </a:spcAft>
              <a:buFont typeface="Nunito Sans"/>
              <a:buNone/>
            </a:pPr>
            <a:r>
              <a:rPr lang="en-US" sz="1800" b="1" dirty="0">
                <a:solidFill>
                  <a:srgbClr val="F17233"/>
                </a:solidFill>
              </a:rPr>
              <a:t>command</a:t>
            </a:r>
            <a:endParaRPr lang="it-IT" sz="1800" b="1" dirty="0">
              <a:solidFill>
                <a:srgbClr val="F17233"/>
              </a:solidFill>
            </a:endParaRPr>
          </a:p>
        </p:txBody>
      </p:sp>
      <p:sp>
        <p:nvSpPr>
          <p:cNvPr id="528" name="Google Shape;425;p22">
            <a:extLst>
              <a:ext uri="{FF2B5EF4-FFF2-40B4-BE49-F238E27FC236}">
                <a16:creationId xmlns:a16="http://schemas.microsoft.com/office/drawing/2014/main" id="{14664756-AB5A-97AF-5207-BB6D43C94025}"/>
              </a:ext>
            </a:extLst>
          </p:cNvPr>
          <p:cNvSpPr txBox="1">
            <a:spLocks/>
          </p:cNvSpPr>
          <p:nvPr/>
        </p:nvSpPr>
        <p:spPr>
          <a:xfrm>
            <a:off x="5513620" y="4641262"/>
            <a:ext cx="1466252" cy="5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spcAft>
                <a:spcPts val="600"/>
              </a:spcAft>
              <a:buFont typeface="Nunito Sans"/>
              <a:buNone/>
            </a:pPr>
            <a:r>
              <a:rPr lang="en-US" sz="1800" b="1" dirty="0">
                <a:solidFill>
                  <a:srgbClr val="F17233"/>
                </a:solidFill>
              </a:rPr>
              <a:t>strategy</a:t>
            </a:r>
            <a:endParaRPr lang="it-IT" sz="1800" b="1" dirty="0">
              <a:solidFill>
                <a:srgbClr val="F17233"/>
              </a:solidFill>
            </a:endParaRPr>
          </a:p>
        </p:txBody>
      </p:sp>
      <p:sp>
        <p:nvSpPr>
          <p:cNvPr id="529" name="Google Shape;425;p22">
            <a:extLst>
              <a:ext uri="{FF2B5EF4-FFF2-40B4-BE49-F238E27FC236}">
                <a16:creationId xmlns:a16="http://schemas.microsoft.com/office/drawing/2014/main" id="{435E02A2-37EB-8B64-42EB-D2D9635BB049}"/>
              </a:ext>
            </a:extLst>
          </p:cNvPr>
          <p:cNvSpPr txBox="1">
            <a:spLocks/>
          </p:cNvSpPr>
          <p:nvPr/>
        </p:nvSpPr>
        <p:spPr>
          <a:xfrm>
            <a:off x="9486659" y="4551389"/>
            <a:ext cx="1466252" cy="5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spcAft>
                <a:spcPts val="600"/>
              </a:spcAft>
              <a:buFont typeface="Nunito Sans"/>
              <a:buNone/>
            </a:pPr>
            <a:r>
              <a:rPr lang="en-US" sz="1800" b="1" dirty="0">
                <a:solidFill>
                  <a:srgbClr val="F17233"/>
                </a:solidFill>
              </a:rPr>
              <a:t>observer</a:t>
            </a:r>
            <a:endParaRPr lang="it-IT" sz="1800" b="1" dirty="0">
              <a:solidFill>
                <a:srgbClr val="F17233"/>
              </a:solidFill>
            </a:endParaRPr>
          </a:p>
        </p:txBody>
      </p:sp>
      <p:sp>
        <p:nvSpPr>
          <p:cNvPr id="530" name="Google Shape;425;p22">
            <a:extLst>
              <a:ext uri="{FF2B5EF4-FFF2-40B4-BE49-F238E27FC236}">
                <a16:creationId xmlns:a16="http://schemas.microsoft.com/office/drawing/2014/main" id="{FA15DEE3-7FCA-4F68-064C-41D405068446}"/>
              </a:ext>
            </a:extLst>
          </p:cNvPr>
          <p:cNvSpPr txBox="1">
            <a:spLocks/>
          </p:cNvSpPr>
          <p:nvPr/>
        </p:nvSpPr>
        <p:spPr>
          <a:xfrm>
            <a:off x="7035782" y="3496602"/>
            <a:ext cx="2076117" cy="50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Nunito Sans"/>
              <a:buChar char="●"/>
              <a:defRPr sz="25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●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○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unito Sans"/>
              <a:buChar char="■"/>
              <a:defRPr sz="29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ctr">
              <a:spcAft>
                <a:spcPts val="600"/>
              </a:spcAft>
              <a:buFont typeface="Nunito Sans"/>
              <a:buNone/>
            </a:pPr>
            <a:r>
              <a:rPr lang="en-US" sz="1800" b="1" dirty="0">
                <a:solidFill>
                  <a:srgbClr val="F17233"/>
                </a:solidFill>
              </a:rPr>
              <a:t>factory pattern</a:t>
            </a:r>
            <a:endParaRPr lang="it-IT" sz="1800" b="1" dirty="0">
              <a:solidFill>
                <a:srgbClr val="F17233"/>
              </a:solidFill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F4BCB6E-2964-4F3E-9BB5-F8A76AB6E502}"/>
              </a:ext>
            </a:extLst>
          </p:cNvPr>
          <p:cNvSpPr/>
          <p:nvPr/>
        </p:nvSpPr>
        <p:spPr>
          <a:xfrm>
            <a:off x="26194" y="6419851"/>
            <a:ext cx="209550" cy="32623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4D16D6F-9852-4DEC-98A8-3BFC5F3820F5}"/>
              </a:ext>
            </a:extLst>
          </p:cNvPr>
          <p:cNvSpPr/>
          <p:nvPr/>
        </p:nvSpPr>
        <p:spPr>
          <a:xfrm>
            <a:off x="26194" y="5605558"/>
            <a:ext cx="209550" cy="771429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64ECF77-7736-C985-D4E4-96D100FB6E08}"/>
              </a:ext>
            </a:extLst>
          </p:cNvPr>
          <p:cNvSpPr/>
          <p:nvPr/>
        </p:nvSpPr>
        <p:spPr>
          <a:xfrm>
            <a:off x="6649758" y="711975"/>
            <a:ext cx="5542242" cy="1120395"/>
          </a:xfrm>
          <a:prstGeom prst="roundRect">
            <a:avLst/>
          </a:prstGeom>
          <a:solidFill>
            <a:srgbClr val="FD7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E1D91A14-622D-5254-5F48-58DB97A4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47" y="160543"/>
            <a:ext cx="6460596" cy="5468869"/>
          </a:xfrm>
          <a:prstGeom prst="rect">
            <a:avLst/>
          </a:prstGeom>
        </p:spPr>
      </p:pic>
      <p:sp>
        <p:nvSpPr>
          <p:cNvPr id="2" name="Google Shape;483;p26">
            <a:extLst>
              <a:ext uri="{FF2B5EF4-FFF2-40B4-BE49-F238E27FC236}">
                <a16:creationId xmlns:a16="http://schemas.microsoft.com/office/drawing/2014/main" id="{F65C41DF-8BD9-5275-EDF2-2E5761E378E9}"/>
              </a:ext>
            </a:extLst>
          </p:cNvPr>
          <p:cNvSpPr/>
          <p:nvPr/>
        </p:nvSpPr>
        <p:spPr>
          <a:xfrm>
            <a:off x="6783780" y="855351"/>
            <a:ext cx="5274197" cy="9770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accent1"/>
                </a:solidFill>
                <a:latin typeface="Archivo Black"/>
              </a:rPr>
              <a:t>Design Patterns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Archivo Black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34AA7F1-8762-48B5-B643-31CFBF72E61C}"/>
              </a:ext>
            </a:extLst>
          </p:cNvPr>
          <p:cNvSpPr/>
          <p:nvPr/>
        </p:nvSpPr>
        <p:spPr>
          <a:xfrm>
            <a:off x="38100" y="6407944"/>
            <a:ext cx="209550" cy="36195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777F0AC-D50C-460C-A2D7-521FCCBE1694}"/>
              </a:ext>
            </a:extLst>
          </p:cNvPr>
          <p:cNvSpPr/>
          <p:nvPr/>
        </p:nvSpPr>
        <p:spPr>
          <a:xfrm>
            <a:off x="38100" y="5600797"/>
            <a:ext cx="209550" cy="771428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26">
            <a:extLst>
              <a:ext uri="{FF2B5EF4-FFF2-40B4-BE49-F238E27FC236}">
                <a16:creationId xmlns:a16="http://schemas.microsoft.com/office/drawing/2014/main" id="{FABE394B-F48D-7DA1-C287-FE68F909DA60}"/>
              </a:ext>
            </a:extLst>
          </p:cNvPr>
          <p:cNvSpPr/>
          <p:nvPr/>
        </p:nvSpPr>
        <p:spPr>
          <a:xfrm>
            <a:off x="3608504" y="858559"/>
            <a:ext cx="4974992" cy="10261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chivo Black"/>
              </a:rPr>
              <a:t>Singleton</a:t>
            </a:r>
            <a:endParaRPr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chivo Black"/>
            </a:endParaRPr>
          </a:p>
        </p:txBody>
      </p:sp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A7F550-7FB5-7A4B-101D-C0E0E73BF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6" t="8363" r="13750" b="21859"/>
          <a:stretch/>
        </p:blipFill>
        <p:spPr>
          <a:xfrm>
            <a:off x="4267199" y="2235393"/>
            <a:ext cx="3657601" cy="238721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FC2D336-3CD5-4A3C-ABB8-FB3DC71DF794}"/>
              </a:ext>
            </a:extLst>
          </p:cNvPr>
          <p:cNvSpPr/>
          <p:nvPr/>
        </p:nvSpPr>
        <p:spPr>
          <a:xfrm>
            <a:off x="30956" y="6398419"/>
            <a:ext cx="209550" cy="345281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A06B83C-B3C2-4081-A25D-D75A32E3CCCB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3;p26">
            <a:extLst>
              <a:ext uri="{FF2B5EF4-FFF2-40B4-BE49-F238E27FC236}">
                <a16:creationId xmlns:a16="http://schemas.microsoft.com/office/drawing/2014/main" id="{CFAEE95D-7CFF-7DE0-7C23-24407CE4CB57}"/>
              </a:ext>
            </a:extLst>
          </p:cNvPr>
          <p:cNvSpPr/>
          <p:nvPr/>
        </p:nvSpPr>
        <p:spPr>
          <a:xfrm>
            <a:off x="3608504" y="879468"/>
            <a:ext cx="4974992" cy="8586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chivo Black"/>
              </a:rPr>
              <a:t>Command</a:t>
            </a:r>
            <a:endParaRPr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chivo Black"/>
            </a:endParaRPr>
          </a:p>
        </p:txBody>
      </p:sp>
      <p:pic>
        <p:nvPicPr>
          <p:cNvPr id="8" name="Immagine 7" descr="Immagine che contiene schermata, testo, Rettangolo, design&#10;&#10;Descrizione generata automaticamente">
            <a:extLst>
              <a:ext uri="{FF2B5EF4-FFF2-40B4-BE49-F238E27FC236}">
                <a16:creationId xmlns:a16="http://schemas.microsoft.com/office/drawing/2014/main" id="{463693D5-6534-28FC-5387-C7951DB4F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7" t="5816" r="10225" b="11579"/>
          <a:stretch/>
        </p:blipFill>
        <p:spPr>
          <a:xfrm>
            <a:off x="3608504" y="2049725"/>
            <a:ext cx="4974992" cy="349949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0D74990-0889-4F6B-8AF9-CB7FBE06E44D}"/>
              </a:ext>
            </a:extLst>
          </p:cNvPr>
          <p:cNvSpPr/>
          <p:nvPr/>
        </p:nvSpPr>
        <p:spPr>
          <a:xfrm>
            <a:off x="45244" y="6400801"/>
            <a:ext cx="209550" cy="3524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08036B2-C498-4B3C-8481-0C76DE60B555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4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328B-7634-80C7-ACD9-D2F0072F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3;p26">
            <a:extLst>
              <a:ext uri="{FF2B5EF4-FFF2-40B4-BE49-F238E27FC236}">
                <a16:creationId xmlns:a16="http://schemas.microsoft.com/office/drawing/2014/main" id="{36149762-691A-BE53-ED6E-3A7B747F9E58}"/>
              </a:ext>
            </a:extLst>
          </p:cNvPr>
          <p:cNvSpPr/>
          <p:nvPr/>
        </p:nvSpPr>
        <p:spPr>
          <a:xfrm>
            <a:off x="3373623" y="879470"/>
            <a:ext cx="5444754" cy="10261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chivo Black"/>
              </a:rPr>
              <a:t>Factory Pattern</a:t>
            </a:r>
            <a:endParaRPr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chivo Black"/>
            </a:endParaRPr>
          </a:p>
        </p:txBody>
      </p:sp>
      <p:pic>
        <p:nvPicPr>
          <p:cNvPr id="7" name="Immagine 6" descr="Immagine che contiene schermata, testo, Rettangolo, diagramma&#10;&#10;Descrizione generata automaticamente">
            <a:extLst>
              <a:ext uri="{FF2B5EF4-FFF2-40B4-BE49-F238E27FC236}">
                <a16:creationId xmlns:a16="http://schemas.microsoft.com/office/drawing/2014/main" id="{13376880-4232-BDB6-4EC4-C18C1860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9" t="7658" r="10723" b="12798"/>
          <a:stretch/>
        </p:blipFill>
        <p:spPr>
          <a:xfrm>
            <a:off x="3802092" y="2123391"/>
            <a:ext cx="4893087" cy="334206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EFDE27B-499C-464B-B807-3D45E8096201}"/>
              </a:ext>
            </a:extLst>
          </p:cNvPr>
          <p:cNvSpPr/>
          <p:nvPr/>
        </p:nvSpPr>
        <p:spPr>
          <a:xfrm>
            <a:off x="33338" y="6422232"/>
            <a:ext cx="209550" cy="335756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CD7079C-26B6-482E-902B-70BD6DD9FA80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84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30690-D496-E647-A5D1-24FB41624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3;p26">
            <a:extLst>
              <a:ext uri="{FF2B5EF4-FFF2-40B4-BE49-F238E27FC236}">
                <a16:creationId xmlns:a16="http://schemas.microsoft.com/office/drawing/2014/main" id="{0CF39DDE-4610-4075-8D6A-FD961D697B69}"/>
              </a:ext>
            </a:extLst>
          </p:cNvPr>
          <p:cNvSpPr/>
          <p:nvPr/>
        </p:nvSpPr>
        <p:spPr>
          <a:xfrm>
            <a:off x="3608504" y="858559"/>
            <a:ext cx="4974992" cy="102614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chivo Black"/>
              </a:rPr>
              <a:t>Strategy</a:t>
            </a:r>
            <a:endParaRPr b="1" i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chivo Black"/>
            </a:endParaRP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8090958-383A-5E3F-C610-3E480C774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" t="9713" r="9863" b="19465"/>
          <a:stretch/>
        </p:blipFill>
        <p:spPr>
          <a:xfrm>
            <a:off x="2647804" y="2425590"/>
            <a:ext cx="6896391" cy="2265074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8D38616-956A-4F12-8EDB-6434B73F2D59}"/>
              </a:ext>
            </a:extLst>
          </p:cNvPr>
          <p:cNvSpPr/>
          <p:nvPr/>
        </p:nvSpPr>
        <p:spPr>
          <a:xfrm>
            <a:off x="23812" y="6407944"/>
            <a:ext cx="209550" cy="347662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336A812-4F49-4674-8D5C-1BD84F6B74D4}"/>
              </a:ext>
            </a:extLst>
          </p:cNvPr>
          <p:cNvSpPr/>
          <p:nvPr/>
        </p:nvSpPr>
        <p:spPr>
          <a:xfrm>
            <a:off x="30956" y="5607941"/>
            <a:ext cx="209550" cy="764284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15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7D41C0"/>
      </a:dk1>
      <a:lt1>
        <a:srgbClr val="F8F8F8"/>
      </a:lt1>
      <a:dk2>
        <a:srgbClr val="000000"/>
      </a:dk2>
      <a:lt2>
        <a:srgbClr val="FFFFFF"/>
      </a:lt2>
      <a:accent1>
        <a:srgbClr val="D5B2FD"/>
      </a:accent1>
      <a:accent2>
        <a:srgbClr val="FFC377"/>
      </a:accent2>
      <a:accent3>
        <a:srgbClr val="FD7835"/>
      </a:accent3>
      <a:accent4>
        <a:srgbClr val="FDC100"/>
      </a:accent4>
      <a:accent5>
        <a:srgbClr val="F4F4F6"/>
      </a:accent5>
      <a:accent6>
        <a:srgbClr val="D2D2D4"/>
      </a:accent6>
      <a:hlink>
        <a:srgbClr val="4B27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187</Words>
  <Application>Microsoft Office PowerPoint</Application>
  <PresentationFormat>Widescreen</PresentationFormat>
  <Paragraphs>55</Paragraphs>
  <Slides>14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Fira Sans Medium</vt:lpstr>
      <vt:lpstr>Calibri</vt:lpstr>
      <vt:lpstr>Fira Sans</vt:lpstr>
      <vt:lpstr>Nunito Sans</vt:lpstr>
      <vt:lpstr>Arial</vt:lpstr>
      <vt:lpstr>Archivo Black</vt:lpstr>
      <vt:lpstr>SlidesMania Template</vt:lpstr>
      <vt:lpstr>Internet  Relay  Chat</vt:lpstr>
      <vt:lpstr>IRC Chat: Main Points</vt:lpstr>
      <vt:lpstr>Step by Step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Furthermore . . .</vt:lpstr>
      <vt:lpstr>Presentazione standard di PowerPoint</vt:lpstr>
      <vt:lpstr>In un mondo in cui la distanza fisica diventa irrilevante, le chat IRC sono diventate il ponte che unisce menti e cuori attraverso il cyberspazio.</vt:lpstr>
      <vt:lpstr>This is 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 Relay  Chat</dc:title>
  <dc:creator>Francesco De Micco</dc:creator>
  <cp:lastModifiedBy>Francesco De Micco</cp:lastModifiedBy>
  <cp:revision>3</cp:revision>
  <dcterms:modified xsi:type="dcterms:W3CDTF">2024-02-15T18:46:55Z</dcterms:modified>
</cp:coreProperties>
</file>